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 id="2147483825" r:id="rId2"/>
    <p:sldMasterId id="2147483838" r:id="rId3"/>
  </p:sldMasterIdLst>
  <p:notesMasterIdLst>
    <p:notesMasterId r:id="rId27"/>
  </p:notesMasterIdLst>
  <p:handoutMasterIdLst>
    <p:handoutMasterId r:id="rId28"/>
  </p:handoutMasterIdLst>
  <p:sldIdLst>
    <p:sldId id="473" r:id="rId4"/>
    <p:sldId id="256" r:id="rId5"/>
    <p:sldId id="277" r:id="rId6"/>
    <p:sldId id="282" r:id="rId7"/>
    <p:sldId id="264" r:id="rId8"/>
    <p:sldId id="285" r:id="rId9"/>
    <p:sldId id="490" r:id="rId10"/>
    <p:sldId id="492" r:id="rId11"/>
    <p:sldId id="494" r:id="rId12"/>
    <p:sldId id="495" r:id="rId13"/>
    <p:sldId id="496" r:id="rId14"/>
    <p:sldId id="491" r:id="rId15"/>
    <p:sldId id="493" r:id="rId16"/>
    <p:sldId id="497" r:id="rId17"/>
    <p:sldId id="500" r:id="rId18"/>
    <p:sldId id="501" r:id="rId19"/>
    <p:sldId id="502" r:id="rId20"/>
    <p:sldId id="503" r:id="rId21"/>
    <p:sldId id="504" r:id="rId22"/>
    <p:sldId id="505" r:id="rId23"/>
    <p:sldId id="507" r:id="rId24"/>
    <p:sldId id="300" r:id="rId25"/>
    <p:sldId id="489" r:id="rId26"/>
  </p:sldIdLst>
  <p:sldSz cx="9144000" cy="5143500" type="screen16x9"/>
  <p:notesSz cx="6797675" cy="9926638"/>
  <p:defaultTextStyle>
    <a:defPPr>
      <a:defRPr lang="en-AU"/>
    </a:defPPr>
    <a:lvl1pPr algn="l" rtl="0" fontAlgn="base">
      <a:spcBef>
        <a:spcPct val="0"/>
      </a:spcBef>
      <a:spcAft>
        <a:spcPct val="0"/>
      </a:spcAft>
      <a:defRPr sz="1600" kern="1200">
        <a:solidFill>
          <a:schemeClr val="tx1"/>
        </a:solidFill>
        <a:latin typeface="Arial" charset="0"/>
        <a:ea typeface="+mn-ea"/>
        <a:cs typeface="Arial" charset="0"/>
      </a:defRPr>
    </a:lvl1pPr>
    <a:lvl2pPr marL="457200" algn="l" rtl="0" fontAlgn="base">
      <a:spcBef>
        <a:spcPct val="0"/>
      </a:spcBef>
      <a:spcAft>
        <a:spcPct val="0"/>
      </a:spcAft>
      <a:defRPr sz="1600" kern="1200">
        <a:solidFill>
          <a:schemeClr val="tx1"/>
        </a:solidFill>
        <a:latin typeface="Arial" charset="0"/>
        <a:ea typeface="+mn-ea"/>
        <a:cs typeface="Arial" charset="0"/>
      </a:defRPr>
    </a:lvl2pPr>
    <a:lvl3pPr marL="914400" algn="l" rtl="0" fontAlgn="base">
      <a:spcBef>
        <a:spcPct val="0"/>
      </a:spcBef>
      <a:spcAft>
        <a:spcPct val="0"/>
      </a:spcAft>
      <a:defRPr sz="1600" kern="1200">
        <a:solidFill>
          <a:schemeClr val="tx1"/>
        </a:solidFill>
        <a:latin typeface="Arial" charset="0"/>
        <a:ea typeface="+mn-ea"/>
        <a:cs typeface="Arial" charset="0"/>
      </a:defRPr>
    </a:lvl3pPr>
    <a:lvl4pPr marL="1371600" algn="l" rtl="0" fontAlgn="base">
      <a:spcBef>
        <a:spcPct val="0"/>
      </a:spcBef>
      <a:spcAft>
        <a:spcPct val="0"/>
      </a:spcAft>
      <a:defRPr sz="1600" kern="1200">
        <a:solidFill>
          <a:schemeClr val="tx1"/>
        </a:solidFill>
        <a:latin typeface="Arial" charset="0"/>
        <a:ea typeface="+mn-ea"/>
        <a:cs typeface="Arial" charset="0"/>
      </a:defRPr>
    </a:lvl4pPr>
    <a:lvl5pPr marL="1828800" algn="l" rtl="0" fontAlgn="base">
      <a:spcBef>
        <a:spcPct val="0"/>
      </a:spcBef>
      <a:spcAft>
        <a:spcPct val="0"/>
      </a:spcAft>
      <a:defRPr sz="1600" kern="1200">
        <a:solidFill>
          <a:schemeClr val="tx1"/>
        </a:solidFill>
        <a:latin typeface="Arial" charset="0"/>
        <a:ea typeface="+mn-ea"/>
        <a:cs typeface="Arial" charset="0"/>
      </a:defRPr>
    </a:lvl5pPr>
    <a:lvl6pPr marL="2286000" algn="l" defTabSz="914400" rtl="0" eaLnBrk="1" latinLnBrk="0" hangingPunct="1">
      <a:defRPr sz="1600" kern="1200">
        <a:solidFill>
          <a:schemeClr val="tx1"/>
        </a:solidFill>
        <a:latin typeface="Arial" charset="0"/>
        <a:ea typeface="+mn-ea"/>
        <a:cs typeface="Arial" charset="0"/>
      </a:defRPr>
    </a:lvl6pPr>
    <a:lvl7pPr marL="2743200" algn="l" defTabSz="914400" rtl="0" eaLnBrk="1" latinLnBrk="0" hangingPunct="1">
      <a:defRPr sz="1600" kern="1200">
        <a:solidFill>
          <a:schemeClr val="tx1"/>
        </a:solidFill>
        <a:latin typeface="Arial" charset="0"/>
        <a:ea typeface="+mn-ea"/>
        <a:cs typeface="Arial" charset="0"/>
      </a:defRPr>
    </a:lvl7pPr>
    <a:lvl8pPr marL="3200400" algn="l" defTabSz="914400" rtl="0" eaLnBrk="1" latinLnBrk="0" hangingPunct="1">
      <a:defRPr sz="1600" kern="1200">
        <a:solidFill>
          <a:schemeClr val="tx1"/>
        </a:solidFill>
        <a:latin typeface="Arial" charset="0"/>
        <a:ea typeface="+mn-ea"/>
        <a:cs typeface="Arial" charset="0"/>
      </a:defRPr>
    </a:lvl8pPr>
    <a:lvl9pPr marL="3657600" algn="l" defTabSz="914400" rtl="0" eaLnBrk="1" latinLnBrk="0" hangingPunct="1">
      <a:defRPr sz="16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B30"/>
    <a:srgbClr val="000000"/>
    <a:srgbClr val="0E4CA1"/>
    <a:srgbClr val="D73D41"/>
    <a:srgbClr val="F0CEC4"/>
    <a:srgbClr val="EDD2C7"/>
    <a:srgbClr val="4D4D4D"/>
    <a:srgbClr val="000066"/>
    <a:srgbClr val="003366"/>
    <a:srgbClr val="E7A2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242" autoAdjust="0"/>
  </p:normalViewPr>
  <p:slideViewPr>
    <p:cSldViewPr snapToGrid="0" snapToObjects="1">
      <p:cViewPr>
        <p:scale>
          <a:sx n="100" d="100"/>
          <a:sy n="100" d="100"/>
        </p:scale>
        <p:origin x="1872" y="684"/>
      </p:cViewPr>
      <p:guideLst>
        <p:guide orient="horz" pos="1621"/>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93" d="100"/>
          <a:sy n="93" d="100"/>
        </p:scale>
        <p:origin x="-3774" y="-102"/>
      </p:cViewPr>
      <p:guideLst>
        <p:guide orient="horz" pos="3126"/>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651"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652"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653"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6BAF627-D5A3-47F4-B2D8-8E679C1CF416}" type="slidenum">
              <a:rPr lang="en-US"/>
              <a:pPr/>
              <a:t>‹#›</a:t>
            </a:fld>
            <a:endParaRPr lang="en-US"/>
          </a:p>
        </p:txBody>
      </p:sp>
    </p:spTree>
    <p:extLst>
      <p:ext uri="{BB962C8B-B14F-4D97-AF65-F5344CB8AC3E}">
        <p14:creationId xmlns:p14="http://schemas.microsoft.com/office/powerpoint/2010/main" val="619544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172"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17414"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7415"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06A5400-4417-47DB-9919-02C5EFB652E5}" type="slidenum">
              <a:rPr lang="en-AU"/>
              <a:pPr/>
              <a:t>‹#›</a:t>
            </a:fld>
            <a:endParaRPr lang="en-AU"/>
          </a:p>
        </p:txBody>
      </p:sp>
    </p:spTree>
    <p:extLst>
      <p:ext uri="{BB962C8B-B14F-4D97-AF65-F5344CB8AC3E}">
        <p14:creationId xmlns:p14="http://schemas.microsoft.com/office/powerpoint/2010/main" val="26216793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3.xml"/><Relationship Id="rId4" Type="http://schemas.openxmlformats.org/officeDocument/2006/relationships/chart" Target="../charts/chart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autodesk.com/creativecommons" TargetMode="External"/><Relationship Id="rId2" Type="http://schemas.openxmlformats.org/officeDocument/2006/relationships/image" Target="../media/image5.tiff"/><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 Session 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A48B67B-542C-4D11-A1B6-845EA9312C90}"/>
              </a:ext>
            </a:extLst>
          </p:cNvPr>
          <p:cNvSpPr>
            <a:spLocks noGrp="1"/>
          </p:cNvSpPr>
          <p:nvPr>
            <p:ph type="body" sz="quarter" idx="10" hasCustomPrompt="1"/>
          </p:nvPr>
        </p:nvSpPr>
        <p:spPr>
          <a:xfrm>
            <a:off x="0" y="1582738"/>
            <a:ext cx="9144000" cy="736600"/>
          </a:xfrm>
          <a:prstGeom prst="rect">
            <a:avLst/>
          </a:prstGeom>
        </p:spPr>
        <p:txBody>
          <a:bodyPr/>
          <a:lstStyle>
            <a:lvl1pPr marL="0" indent="0" algn="ctr">
              <a:buNone/>
              <a:defRPr lang="en-US" sz="4800" kern="0" dirty="0" smtClean="0">
                <a:solidFill>
                  <a:srgbClr val="000000"/>
                </a:solidFill>
                <a:latin typeface="Gotham Bold" pitchFamily="2" charset="0"/>
                <a:ea typeface="+mj-ea"/>
                <a:cs typeface="+mj-cs"/>
              </a:defRPr>
            </a:lvl1pPr>
          </a:lstStyle>
          <a:p>
            <a:pPr lvl="0" algn="ctr">
              <a:spcBef>
                <a:spcPct val="0"/>
              </a:spcBef>
            </a:pPr>
            <a:r>
              <a:rPr lang="en-US" dirty="0" err="1"/>
              <a:t>presentationTitle</a:t>
            </a:r>
            <a:endParaRPr lang="en-US" dirty="0"/>
          </a:p>
        </p:txBody>
      </p:sp>
      <p:sp>
        <p:nvSpPr>
          <p:cNvPr id="12" name="Text Placeholder 9">
            <a:extLst>
              <a:ext uri="{FF2B5EF4-FFF2-40B4-BE49-F238E27FC236}">
                <a16:creationId xmlns:a16="http://schemas.microsoft.com/office/drawing/2014/main" id="{8C58AF85-316F-4404-89D5-788530DDF9F9}"/>
              </a:ext>
            </a:extLst>
          </p:cNvPr>
          <p:cNvSpPr>
            <a:spLocks noGrp="1"/>
          </p:cNvSpPr>
          <p:nvPr>
            <p:ph type="body" sz="quarter" idx="11" hasCustomPrompt="1"/>
          </p:nvPr>
        </p:nvSpPr>
        <p:spPr>
          <a:xfrm>
            <a:off x="1057275" y="2400301"/>
            <a:ext cx="7029450" cy="400050"/>
          </a:xfrm>
          <a:prstGeom prst="rect">
            <a:avLst/>
          </a:prstGeom>
          <a:solidFill>
            <a:srgbClr val="000000"/>
          </a:solidFill>
        </p:spPr>
        <p:txBody>
          <a:bodyPr anchor="ctr"/>
          <a:lstStyle>
            <a:lvl1pPr marL="0" indent="0" algn="ctr">
              <a:buNone/>
              <a:defRPr lang="en-US" sz="1800" kern="0" dirty="0">
                <a:solidFill>
                  <a:schemeClr val="bg1"/>
                </a:solidFill>
                <a:latin typeface="Gotham Bold" pitchFamily="2" charset="0"/>
                <a:ea typeface="+mj-ea"/>
                <a:cs typeface="+mj-cs"/>
              </a:defRPr>
            </a:lvl1pPr>
          </a:lstStyle>
          <a:p>
            <a:pPr lvl="0" algn="ctr">
              <a:spcBef>
                <a:spcPct val="0"/>
              </a:spcBef>
            </a:pPr>
            <a:r>
              <a:rPr lang="en-US" dirty="0"/>
              <a:t>“PRESENTATION SUBTITLE”</a:t>
            </a:r>
          </a:p>
        </p:txBody>
      </p:sp>
    </p:spTree>
    <p:extLst>
      <p:ext uri="{BB962C8B-B14F-4D97-AF65-F5344CB8AC3E}">
        <p14:creationId xmlns:p14="http://schemas.microsoft.com/office/powerpoint/2010/main" val="1392513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834468" y="1319808"/>
            <a:ext cx="7361897" cy="26402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7756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4218129"/>
            <a:ext cx="7361897" cy="549134"/>
          </a:xfrm>
        </p:spPr>
        <p:txBody>
          <a:bodyPr/>
          <a:lstStyle>
            <a:lvl1pPr marL="0" indent="0">
              <a:buNone/>
              <a:defRPr/>
            </a:lvl1pPr>
            <a:lvl2pPr marL="408068" indent="0">
              <a:buNone/>
              <a:defRPr/>
            </a:lvl2pPr>
            <a:lvl3pPr marL="816136" indent="0">
              <a:buNone/>
              <a:defRPr/>
            </a:lvl3pPr>
            <a:lvl4pPr marL="1224204" indent="0">
              <a:buNone/>
              <a:defRPr/>
            </a:lvl4pPr>
            <a:lvl5pPr marL="1632273" indent="0">
              <a:buNone/>
              <a:defRPr/>
            </a:lvl5pPr>
          </a:lstStyle>
          <a:p>
            <a:pPr lvl="0"/>
            <a:r>
              <a:rPr lang="en-US" dirty="0"/>
              <a:t>Click to edit Master text styles</a:t>
            </a:r>
          </a:p>
        </p:txBody>
      </p:sp>
      <p:sp>
        <p:nvSpPr>
          <p:cNvPr id="5" name="Media Placeholder 4"/>
          <p:cNvSpPr>
            <a:spLocks noGrp="1"/>
          </p:cNvSpPr>
          <p:nvPr>
            <p:ph type="media" sz="quarter" idx="14"/>
          </p:nvPr>
        </p:nvSpPr>
        <p:spPr>
          <a:xfrm>
            <a:off x="1923938" y="1238250"/>
            <a:ext cx="5182957" cy="2734866"/>
          </a:xfrm>
        </p:spPr>
        <p:txBody>
          <a:bodyPr/>
          <a:lstStyle/>
          <a:p>
            <a:endParaRPr lang="en-US" dirty="0"/>
          </a:p>
        </p:txBody>
      </p:sp>
    </p:spTree>
    <p:extLst>
      <p:ext uri="{BB962C8B-B14F-4D97-AF65-F5344CB8AC3E}">
        <p14:creationId xmlns:p14="http://schemas.microsoft.com/office/powerpoint/2010/main" val="19447322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with image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62173" y="2775856"/>
            <a:ext cx="7960654" cy="594683"/>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562173" y="3524167"/>
            <a:ext cx="7960654" cy="1243096"/>
          </a:xfrm>
        </p:spPr>
        <p:txBody>
          <a:bodyPr/>
          <a:lstStyle>
            <a:lvl1pPr marL="0" indent="0">
              <a:lnSpc>
                <a:spcPct val="140000"/>
              </a:lnSpc>
              <a:buNone/>
              <a:defRPr/>
            </a:lvl1pPr>
            <a:lvl2pPr marL="408068" indent="0">
              <a:lnSpc>
                <a:spcPct val="140000"/>
              </a:lnSpc>
              <a:buNone/>
              <a:defRPr/>
            </a:lvl2pPr>
            <a:lvl3pPr marL="816136" indent="0">
              <a:lnSpc>
                <a:spcPct val="140000"/>
              </a:lnSpc>
              <a:buNone/>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p:txBody>
      </p:sp>
      <p:sp>
        <p:nvSpPr>
          <p:cNvPr id="9" name="Picture Placeholder 8"/>
          <p:cNvSpPr>
            <a:spLocks noGrp="1"/>
          </p:cNvSpPr>
          <p:nvPr>
            <p:ph type="pic" sz="quarter" idx="14"/>
          </p:nvPr>
        </p:nvSpPr>
        <p:spPr>
          <a:xfrm>
            <a:off x="0" y="0"/>
            <a:ext cx="9144000" cy="2491978"/>
          </a:xfrm>
        </p:spPr>
        <p:txBody>
          <a:bodyPr/>
          <a:lstStyle/>
          <a:p>
            <a:endParaRPr lang="en-US"/>
          </a:p>
        </p:txBody>
      </p:sp>
    </p:spTree>
    <p:extLst>
      <p:ext uri="{BB962C8B-B14F-4D97-AF65-F5344CB8AC3E}">
        <p14:creationId xmlns:p14="http://schemas.microsoft.com/office/powerpoint/2010/main" val="23500319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with images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412411" y="2735121"/>
            <a:ext cx="3944306" cy="594683"/>
          </a:xfrm>
        </p:spPr>
        <p:txBody>
          <a:bodyPr>
            <a:noAutofit/>
          </a:bodyPr>
          <a:lstStyle>
            <a:lvl1pPr algn="l">
              <a:defRPr sz="2100"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412412" y="3388094"/>
            <a:ext cx="3876232"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9" name="Picture Placeholder 8"/>
          <p:cNvSpPr>
            <a:spLocks noGrp="1"/>
          </p:cNvSpPr>
          <p:nvPr>
            <p:ph type="pic" sz="quarter" idx="14"/>
          </p:nvPr>
        </p:nvSpPr>
        <p:spPr>
          <a:xfrm>
            <a:off x="-13615" y="-24493"/>
            <a:ext cx="4547323" cy="2491978"/>
          </a:xfrm>
        </p:spPr>
        <p:txBody>
          <a:bodyPr/>
          <a:lstStyle/>
          <a:p>
            <a:endParaRPr lang="en-US"/>
          </a:p>
        </p:txBody>
      </p:sp>
      <p:sp>
        <p:nvSpPr>
          <p:cNvPr id="7" name="Text Placeholder 7"/>
          <p:cNvSpPr>
            <a:spLocks noGrp="1"/>
          </p:cNvSpPr>
          <p:nvPr>
            <p:ph type="body" sz="quarter" idx="15" hasCustomPrompt="1"/>
          </p:nvPr>
        </p:nvSpPr>
        <p:spPr>
          <a:xfrm>
            <a:off x="4555833" y="3388094"/>
            <a:ext cx="4239290"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10" name="Picture Placeholder 8"/>
          <p:cNvSpPr>
            <a:spLocks noGrp="1"/>
          </p:cNvSpPr>
          <p:nvPr>
            <p:ph type="pic" sz="quarter" idx="16"/>
          </p:nvPr>
        </p:nvSpPr>
        <p:spPr>
          <a:xfrm>
            <a:off x="4610292" y="-24493"/>
            <a:ext cx="4547323" cy="2491978"/>
          </a:xfrm>
        </p:spPr>
        <p:txBody>
          <a:bodyPr/>
          <a:lstStyle/>
          <a:p>
            <a:endParaRPr lang="en-US"/>
          </a:p>
        </p:txBody>
      </p:sp>
      <p:sp>
        <p:nvSpPr>
          <p:cNvPr id="5" name="Text Placeholder 4"/>
          <p:cNvSpPr>
            <a:spLocks noGrp="1"/>
          </p:cNvSpPr>
          <p:nvPr>
            <p:ph type="body" sz="quarter" idx="17" hasCustomPrompt="1"/>
          </p:nvPr>
        </p:nvSpPr>
        <p:spPr>
          <a:xfrm>
            <a:off x="4560940" y="2721513"/>
            <a:ext cx="4288484" cy="594717"/>
          </a:xfrm>
        </p:spPr>
        <p:txBody>
          <a:bodyPr>
            <a:noAutofit/>
          </a:bodyPr>
          <a:lstStyle>
            <a:lvl1pPr marL="0" indent="0">
              <a:buNone/>
              <a:defRPr sz="2100">
                <a:solidFill>
                  <a:schemeClr val="accent1"/>
                </a:solidFill>
              </a:defRPr>
            </a:lvl1pPr>
            <a:lvl2pPr marL="408068" indent="0">
              <a:buNone/>
              <a:defRPr sz="2100">
                <a:solidFill>
                  <a:schemeClr val="accent1"/>
                </a:solidFill>
              </a:defRPr>
            </a:lvl2pPr>
            <a:lvl3pPr marL="816136" indent="0">
              <a:buNone/>
              <a:defRPr sz="2100">
                <a:solidFill>
                  <a:schemeClr val="accent1"/>
                </a:solidFill>
              </a:defRPr>
            </a:lvl3pPr>
            <a:lvl4pPr marL="1224204" indent="0">
              <a:buNone/>
              <a:defRPr sz="2100">
                <a:solidFill>
                  <a:schemeClr val="accent1"/>
                </a:solidFill>
              </a:defRPr>
            </a:lvl4pPr>
            <a:lvl5pPr marL="1632273" indent="0">
              <a:buNone/>
              <a:defRPr sz="21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37379472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19" y="367389"/>
            <a:ext cx="4002734"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571819" y="1319808"/>
            <a:ext cx="4002734" cy="36059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4901295" y="0"/>
            <a:ext cx="4256320" cy="5143500"/>
          </a:xfrm>
        </p:spPr>
        <p:txBody>
          <a:bodyPr/>
          <a:lstStyle/>
          <a:p>
            <a:endParaRPr lang="en-US"/>
          </a:p>
        </p:txBody>
      </p:sp>
    </p:spTree>
    <p:extLst>
      <p:ext uri="{BB962C8B-B14F-4D97-AF65-F5344CB8AC3E}">
        <p14:creationId xmlns:p14="http://schemas.microsoft.com/office/powerpoint/2010/main" val="40118957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ases and Stages">
    <p:spTree>
      <p:nvGrpSpPr>
        <p:cNvPr id="1" name=""/>
        <p:cNvGrpSpPr/>
        <p:nvPr/>
      </p:nvGrpSpPr>
      <p:grpSpPr>
        <a:xfrm>
          <a:off x="0" y="0"/>
          <a:ext cx="0" cy="0"/>
          <a:chOff x="0" y="0"/>
          <a:chExt cx="0" cy="0"/>
        </a:xfrm>
      </p:grpSpPr>
      <p:sp>
        <p:nvSpPr>
          <p:cNvPr id="32" name="Text Placeholder 7"/>
          <p:cNvSpPr>
            <a:spLocks noGrp="1"/>
          </p:cNvSpPr>
          <p:nvPr>
            <p:ph type="body" sz="quarter" idx="22" hasCustomPrompt="1"/>
          </p:nvPr>
        </p:nvSpPr>
        <p:spPr>
          <a:xfrm>
            <a:off x="6641197" y="581826"/>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9" name="Text Placeholder 7"/>
          <p:cNvSpPr>
            <a:spLocks noGrp="1"/>
          </p:cNvSpPr>
          <p:nvPr>
            <p:ph type="body" sz="quarter" idx="19" hasCustomPrompt="1"/>
          </p:nvPr>
        </p:nvSpPr>
        <p:spPr>
          <a:xfrm>
            <a:off x="4712858" y="134800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6" name="Text Placeholder 7"/>
          <p:cNvSpPr>
            <a:spLocks noGrp="1"/>
          </p:cNvSpPr>
          <p:nvPr>
            <p:ph type="body" sz="quarter" idx="16" hasCustomPrompt="1"/>
          </p:nvPr>
        </p:nvSpPr>
        <p:spPr>
          <a:xfrm>
            <a:off x="2774287" y="2015362"/>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20" y="367389"/>
            <a:ext cx="5745420"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49240" y="276207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6" name="Shape 2669"/>
          <p:cNvSpPr/>
          <p:nvPr userDrawn="1"/>
        </p:nvSpPr>
        <p:spPr>
          <a:xfrm>
            <a:off x="924254" y="3269480"/>
            <a:ext cx="1502449" cy="94594"/>
          </a:xfrm>
          <a:prstGeom prst="rect">
            <a:avLst/>
          </a:prstGeom>
          <a:solidFill>
            <a:srgbClr val="0696D7"/>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7" name="Shape 2670"/>
          <p:cNvSpPr/>
          <p:nvPr userDrawn="1"/>
        </p:nvSpPr>
        <p:spPr>
          <a:xfrm>
            <a:off x="2852592" y="2536383"/>
            <a:ext cx="1502449" cy="94594"/>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9" name="Shape 2671"/>
          <p:cNvSpPr/>
          <p:nvPr userDrawn="1"/>
        </p:nvSpPr>
        <p:spPr>
          <a:xfrm>
            <a:off x="4780931" y="1803287"/>
            <a:ext cx="1502449" cy="94594"/>
          </a:xfrm>
          <a:prstGeom prst="rect">
            <a:avLst/>
          </a:prstGeom>
          <a:solidFill>
            <a:schemeClr val="accent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10" name="Shape 2672"/>
          <p:cNvSpPr/>
          <p:nvPr userDrawn="1"/>
        </p:nvSpPr>
        <p:spPr>
          <a:xfrm>
            <a:off x="6709271" y="1082012"/>
            <a:ext cx="1502449" cy="94594"/>
          </a:xfrm>
          <a:prstGeom prst="rect">
            <a:avLst/>
          </a:prstGeom>
          <a:solidFill>
            <a:schemeClr val="accent4"/>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24" name="Text Placeholder 7"/>
          <p:cNvSpPr>
            <a:spLocks noGrp="1"/>
          </p:cNvSpPr>
          <p:nvPr>
            <p:ph type="body" sz="quarter" idx="14" hasCustomPrompt="1"/>
          </p:nvPr>
        </p:nvSpPr>
        <p:spPr>
          <a:xfrm>
            <a:off x="884041" y="3387774"/>
            <a:ext cx="1701843" cy="276092"/>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5" name="Text Placeholder 7"/>
          <p:cNvSpPr>
            <a:spLocks noGrp="1"/>
          </p:cNvSpPr>
          <p:nvPr>
            <p:ph type="body" sz="quarter" idx="15" hasCustomPrompt="1"/>
          </p:nvPr>
        </p:nvSpPr>
        <p:spPr>
          <a:xfrm>
            <a:off x="883410" y="3663866"/>
            <a:ext cx="1701843" cy="1203410"/>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27" name="Text Placeholder 7"/>
          <p:cNvSpPr>
            <a:spLocks noGrp="1"/>
          </p:cNvSpPr>
          <p:nvPr>
            <p:ph type="body" sz="quarter" idx="17" hasCustomPrompt="1"/>
          </p:nvPr>
        </p:nvSpPr>
        <p:spPr>
          <a:xfrm>
            <a:off x="2809088" y="2641059"/>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8" name="Text Placeholder 7"/>
          <p:cNvSpPr>
            <a:spLocks noGrp="1"/>
          </p:cNvSpPr>
          <p:nvPr>
            <p:ph type="body" sz="quarter" idx="18" hasCustomPrompt="1"/>
          </p:nvPr>
        </p:nvSpPr>
        <p:spPr>
          <a:xfrm>
            <a:off x="2808457" y="2917150"/>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0" name="Text Placeholder 7"/>
          <p:cNvSpPr>
            <a:spLocks noGrp="1"/>
          </p:cNvSpPr>
          <p:nvPr>
            <p:ph type="body" sz="quarter" idx="20" hasCustomPrompt="1"/>
          </p:nvPr>
        </p:nvSpPr>
        <p:spPr>
          <a:xfrm>
            <a:off x="4747658" y="1973705"/>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1" name="Text Placeholder 7"/>
          <p:cNvSpPr>
            <a:spLocks noGrp="1"/>
          </p:cNvSpPr>
          <p:nvPr>
            <p:ph type="body" sz="quarter" idx="21" hasCustomPrompt="1"/>
          </p:nvPr>
        </p:nvSpPr>
        <p:spPr>
          <a:xfrm>
            <a:off x="4747027" y="2249796"/>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3" name="Text Placeholder 7"/>
          <p:cNvSpPr>
            <a:spLocks noGrp="1"/>
          </p:cNvSpPr>
          <p:nvPr>
            <p:ph type="body" sz="quarter" idx="23" hasCustomPrompt="1"/>
          </p:nvPr>
        </p:nvSpPr>
        <p:spPr>
          <a:xfrm>
            <a:off x="6675998" y="1207522"/>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4" name="Text Placeholder 7"/>
          <p:cNvSpPr>
            <a:spLocks noGrp="1"/>
          </p:cNvSpPr>
          <p:nvPr>
            <p:ph type="body" sz="quarter" idx="24" hasCustomPrompt="1"/>
          </p:nvPr>
        </p:nvSpPr>
        <p:spPr>
          <a:xfrm>
            <a:off x="6675366" y="1483614"/>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Tree>
    <p:extLst>
      <p:ext uri="{BB962C8B-B14F-4D97-AF65-F5344CB8AC3E}">
        <p14:creationId xmlns:p14="http://schemas.microsoft.com/office/powerpoint/2010/main" val="31598307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s and Number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401956"/>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6" name="Shape 966"/>
          <p:cNvSpPr/>
          <p:nvPr userDrawn="1"/>
        </p:nvSpPr>
        <p:spPr>
          <a:xfrm>
            <a:off x="843667" y="1829713"/>
            <a:ext cx="1759378" cy="1297662"/>
          </a:xfrm>
          <a:prstGeom prst="rect">
            <a:avLst/>
          </a:prstGeom>
          <a:solidFill>
            <a:schemeClr val="accent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7" name="Shape 967"/>
          <p:cNvSpPr/>
          <p:nvPr userDrawn="1"/>
        </p:nvSpPr>
        <p:spPr>
          <a:xfrm>
            <a:off x="2743557" y="1829713"/>
            <a:ext cx="1759378" cy="1297662"/>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9" name="Shape 968"/>
          <p:cNvSpPr/>
          <p:nvPr userDrawn="1"/>
        </p:nvSpPr>
        <p:spPr>
          <a:xfrm>
            <a:off x="4643448" y="1829713"/>
            <a:ext cx="1759378" cy="1297662"/>
          </a:xfrm>
          <a:prstGeom prst="rect">
            <a:avLst/>
          </a:prstGeom>
          <a:solidFill>
            <a:srgbClr val="FAA21B"/>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0" name="Shape 969"/>
          <p:cNvSpPr/>
          <p:nvPr userDrawn="1"/>
        </p:nvSpPr>
        <p:spPr>
          <a:xfrm>
            <a:off x="6543337" y="1829713"/>
            <a:ext cx="1759378" cy="1297662"/>
          </a:xfrm>
          <a:prstGeom prst="rect">
            <a:avLst/>
          </a:prstGeom>
          <a:solidFill>
            <a:schemeClr val="tx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3" name="Text Placeholder 12"/>
          <p:cNvSpPr>
            <a:spLocks noGrp="1"/>
          </p:cNvSpPr>
          <p:nvPr>
            <p:ph type="body" sz="quarter" idx="14" hasCustomPrompt="1"/>
          </p:nvPr>
        </p:nvSpPr>
        <p:spPr>
          <a:xfrm>
            <a:off x="843667" y="1829991"/>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5" name="Text Placeholder 14"/>
          <p:cNvSpPr>
            <a:spLocks noGrp="1"/>
          </p:cNvSpPr>
          <p:nvPr>
            <p:ph type="body" sz="quarter" idx="15" hasCustomPrompt="1"/>
          </p:nvPr>
        </p:nvSpPr>
        <p:spPr>
          <a:xfrm>
            <a:off x="843402" y="2517150"/>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6" name="Text Placeholder 12"/>
          <p:cNvSpPr>
            <a:spLocks noGrp="1"/>
          </p:cNvSpPr>
          <p:nvPr>
            <p:ph type="body" sz="quarter" idx="16" hasCustomPrompt="1"/>
          </p:nvPr>
        </p:nvSpPr>
        <p:spPr>
          <a:xfrm>
            <a:off x="2730208"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7" name="Text Placeholder 14"/>
          <p:cNvSpPr>
            <a:spLocks noGrp="1"/>
          </p:cNvSpPr>
          <p:nvPr>
            <p:ph type="body" sz="quarter" idx="17" hasCustomPrompt="1"/>
          </p:nvPr>
        </p:nvSpPr>
        <p:spPr>
          <a:xfrm>
            <a:off x="272994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8" name="Text Placeholder 12"/>
          <p:cNvSpPr>
            <a:spLocks noGrp="1"/>
          </p:cNvSpPr>
          <p:nvPr>
            <p:ph type="body" sz="quarter" idx="18" hasCustomPrompt="1"/>
          </p:nvPr>
        </p:nvSpPr>
        <p:spPr>
          <a:xfrm>
            <a:off x="464344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9" name="Text Placeholder 14"/>
          <p:cNvSpPr>
            <a:spLocks noGrp="1"/>
          </p:cNvSpPr>
          <p:nvPr>
            <p:ph type="body" sz="quarter" idx="19" hasCustomPrompt="1"/>
          </p:nvPr>
        </p:nvSpPr>
        <p:spPr>
          <a:xfrm>
            <a:off x="464318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0" name="Text Placeholder 12"/>
          <p:cNvSpPr>
            <a:spLocks noGrp="1"/>
          </p:cNvSpPr>
          <p:nvPr>
            <p:ph type="body" sz="quarter" idx="20" hasCustomPrompt="1"/>
          </p:nvPr>
        </p:nvSpPr>
        <p:spPr>
          <a:xfrm>
            <a:off x="654333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21" name="Text Placeholder 14"/>
          <p:cNvSpPr>
            <a:spLocks noGrp="1"/>
          </p:cNvSpPr>
          <p:nvPr>
            <p:ph type="body" sz="quarter" idx="21" hasCustomPrompt="1"/>
          </p:nvPr>
        </p:nvSpPr>
        <p:spPr>
          <a:xfrm>
            <a:off x="654307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3" name="Text Placeholder 7"/>
          <p:cNvSpPr>
            <a:spLocks noGrp="1"/>
          </p:cNvSpPr>
          <p:nvPr>
            <p:ph type="body" sz="quarter" idx="23" hasCustomPrompt="1"/>
          </p:nvPr>
        </p:nvSpPr>
        <p:spPr>
          <a:xfrm>
            <a:off x="4643448"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4" name="Text Placeholder 7"/>
          <p:cNvSpPr>
            <a:spLocks noGrp="1"/>
          </p:cNvSpPr>
          <p:nvPr>
            <p:ph type="body" sz="quarter" idx="24" hasCustomPrompt="1"/>
          </p:nvPr>
        </p:nvSpPr>
        <p:spPr>
          <a:xfrm>
            <a:off x="6553200"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Tree>
    <p:extLst>
      <p:ext uri="{BB962C8B-B14F-4D97-AF65-F5344CB8AC3E}">
        <p14:creationId xmlns:p14="http://schemas.microsoft.com/office/powerpoint/2010/main" val="42612114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s and Figures">
    <p:spTree>
      <p:nvGrpSpPr>
        <p:cNvPr id="1" name=""/>
        <p:cNvGrpSpPr/>
        <p:nvPr/>
      </p:nvGrpSpPr>
      <p:grpSpPr>
        <a:xfrm>
          <a:off x="0" y="0"/>
          <a:ext cx="0" cy="0"/>
          <a:chOff x="0" y="0"/>
          <a:chExt cx="0" cy="0"/>
        </a:xfrm>
      </p:grpSpPr>
      <p:sp>
        <p:nvSpPr>
          <p:cNvPr id="33" name="Shape 2752"/>
          <p:cNvSpPr/>
          <p:nvPr userDrawn="1"/>
        </p:nvSpPr>
        <p:spPr>
          <a:xfrm>
            <a:off x="1163455" y="1686608"/>
            <a:ext cx="1200776" cy="1200150"/>
          </a:xfrm>
          <a:prstGeom prst="ellipse">
            <a:avLst/>
          </a:prstGeom>
          <a:solidFill>
            <a:srgbClr val="FFFFFF"/>
          </a:solidFill>
          <a:ln w="12700">
            <a:miter lim="400000"/>
          </a:ln>
        </p:spPr>
        <p:txBody>
          <a:bodyPr lIns="17145" rIns="17145" anchor="ctr"/>
          <a:lstStyle/>
          <a:p>
            <a:pPr algn="ctr">
              <a:defRPr>
                <a:solidFill>
                  <a:srgbClr val="FFFFFF"/>
                </a:solidFill>
                <a:latin typeface="Montserrat Regular"/>
                <a:ea typeface="Montserrat Regular"/>
                <a:cs typeface="Montserrat Regular"/>
                <a:sym typeface="Montserrat Regular"/>
              </a:defRPr>
            </a:pPr>
            <a:endParaRPr sz="600">
              <a:latin typeface="Artifakt Element"/>
              <a:cs typeface="Artifakt Element"/>
            </a:endParaRPr>
          </a:p>
        </p:txBody>
      </p:sp>
      <p:sp>
        <p:nvSpPr>
          <p:cNvPr id="16" name="Text Placeholder 12"/>
          <p:cNvSpPr>
            <a:spLocks noGrp="1"/>
          </p:cNvSpPr>
          <p:nvPr>
            <p:ph type="body" sz="quarter" idx="16" hasCustomPrompt="1"/>
          </p:nvPr>
        </p:nvSpPr>
        <p:spPr>
          <a:xfrm>
            <a:off x="2730208" y="1737461"/>
            <a:ext cx="1759378" cy="660117"/>
          </a:xfrm>
        </p:spPr>
        <p:txBody>
          <a:bodyPr>
            <a:noAutofit/>
          </a:bodyPr>
          <a:lstStyle>
            <a:lvl1pPr marL="0" indent="0" algn="ctr">
              <a:buFontTx/>
              <a:buNone/>
              <a:defRPr sz="3750">
                <a:solidFill>
                  <a:schemeClr val="accent1"/>
                </a:solidFill>
              </a:defRPr>
            </a:lvl1pPr>
            <a:lvl2pPr marL="408068" indent="0" algn="ctr">
              <a:buFontTx/>
              <a:buNone/>
              <a:defRPr sz="3750">
                <a:solidFill>
                  <a:schemeClr val="accent1"/>
                </a:solidFill>
              </a:defRPr>
            </a:lvl2pPr>
            <a:lvl3pPr marL="816136" indent="0" algn="ctr">
              <a:buFontTx/>
              <a:buNone/>
              <a:defRPr sz="3750">
                <a:solidFill>
                  <a:schemeClr val="accent1"/>
                </a:solidFill>
              </a:defRPr>
            </a:lvl3pPr>
            <a:lvl4pPr marL="1224204" indent="0" algn="ctr">
              <a:buFontTx/>
              <a:buNone/>
              <a:defRPr sz="3750">
                <a:solidFill>
                  <a:schemeClr val="accent1"/>
                </a:solidFill>
              </a:defRPr>
            </a:lvl4pPr>
            <a:lvl5pPr marL="1632273" indent="0" algn="ctr">
              <a:buFontTx/>
              <a:buNone/>
              <a:defRPr sz="3750">
                <a:solidFill>
                  <a:schemeClr val="accent1"/>
                </a:solidFill>
              </a:defRPr>
            </a:lvl5pPr>
          </a:lstStyle>
          <a:p>
            <a:pPr lvl="0"/>
            <a:r>
              <a:rPr lang="en-US" dirty="0"/>
              <a:t>Click</a:t>
            </a:r>
          </a:p>
        </p:txBody>
      </p:sp>
      <p:sp>
        <p:nvSpPr>
          <p:cNvPr id="18" name="Text Placeholder 12"/>
          <p:cNvSpPr>
            <a:spLocks noGrp="1"/>
          </p:cNvSpPr>
          <p:nvPr>
            <p:ph type="body" sz="quarter" idx="18" hasCustomPrompt="1"/>
          </p:nvPr>
        </p:nvSpPr>
        <p:spPr>
          <a:xfrm>
            <a:off x="4643447" y="1737461"/>
            <a:ext cx="1759378" cy="660117"/>
          </a:xfrm>
        </p:spPr>
        <p:txBody>
          <a:bodyPr>
            <a:noAutofit/>
          </a:bodyPr>
          <a:lstStyle>
            <a:lvl1pPr marL="0" indent="0" algn="ctr">
              <a:buFontTx/>
              <a:buNone/>
              <a:defRPr sz="3750">
                <a:solidFill>
                  <a:schemeClr val="tx2"/>
                </a:solidFill>
              </a:defRPr>
            </a:lvl1pPr>
            <a:lvl2pPr marL="408068" indent="0" algn="ctr">
              <a:buFontTx/>
              <a:buNone/>
              <a:defRPr sz="3750">
                <a:solidFill>
                  <a:schemeClr val="tx2"/>
                </a:solidFill>
              </a:defRPr>
            </a:lvl2pPr>
            <a:lvl3pPr marL="816136" indent="0" algn="ctr">
              <a:buFontTx/>
              <a:buNone/>
              <a:defRPr sz="3750">
                <a:solidFill>
                  <a:schemeClr val="tx2"/>
                </a:solidFill>
              </a:defRPr>
            </a:lvl3pPr>
            <a:lvl4pPr marL="1224204" indent="0" algn="ctr">
              <a:buFontTx/>
              <a:buNone/>
              <a:defRPr sz="3750">
                <a:solidFill>
                  <a:schemeClr val="tx2"/>
                </a:solidFill>
              </a:defRPr>
            </a:lvl4pPr>
            <a:lvl5pPr marL="1632273" indent="0" algn="ctr">
              <a:buFontTx/>
              <a:buNone/>
              <a:defRPr sz="3750">
                <a:solidFill>
                  <a:schemeClr val="tx2"/>
                </a:solidFill>
              </a:defRPr>
            </a:lvl5pPr>
          </a:lstStyle>
          <a:p>
            <a:pPr lvl="0"/>
            <a:r>
              <a:rPr lang="en-US" dirty="0"/>
              <a:t>Click</a:t>
            </a:r>
          </a:p>
        </p:txBody>
      </p:sp>
      <p:sp>
        <p:nvSpPr>
          <p:cNvPr id="20" name="Text Placeholder 12"/>
          <p:cNvSpPr>
            <a:spLocks noGrp="1"/>
          </p:cNvSpPr>
          <p:nvPr>
            <p:ph type="body" sz="quarter" idx="20" hasCustomPrompt="1"/>
          </p:nvPr>
        </p:nvSpPr>
        <p:spPr>
          <a:xfrm>
            <a:off x="6543337" y="1737461"/>
            <a:ext cx="1759378" cy="660117"/>
          </a:xfrm>
        </p:spPr>
        <p:txBody>
          <a:bodyPr>
            <a:noAutofit/>
          </a:bodyPr>
          <a:lstStyle>
            <a:lvl1pPr marL="0" indent="0" algn="ctr">
              <a:buFontTx/>
              <a:buNone/>
              <a:defRPr sz="3750">
                <a:solidFill>
                  <a:schemeClr val="tx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510814"/>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13" name="Text Placeholder 12"/>
          <p:cNvSpPr>
            <a:spLocks noGrp="1"/>
          </p:cNvSpPr>
          <p:nvPr>
            <p:ph type="body" sz="quarter" idx="14" hasCustomPrompt="1"/>
          </p:nvPr>
        </p:nvSpPr>
        <p:spPr>
          <a:xfrm>
            <a:off x="843667" y="1734740"/>
            <a:ext cx="1759378" cy="660117"/>
          </a:xfrm>
        </p:spPr>
        <p:txBody>
          <a:bodyPr>
            <a:noAutofit/>
          </a:bodyPr>
          <a:lstStyle>
            <a:lvl1pPr marL="0" indent="0" algn="ctr">
              <a:buFontTx/>
              <a:buNone/>
              <a:defRPr sz="3750">
                <a:solidFill>
                  <a:schemeClr val="accent2"/>
                </a:solidFill>
              </a:defRPr>
            </a:lvl1pPr>
            <a:lvl2pPr marL="408068" indent="0" algn="ctr">
              <a:buFontTx/>
              <a:buNone/>
              <a:defRPr sz="3750">
                <a:solidFill>
                  <a:schemeClr val="accent2"/>
                </a:solidFill>
              </a:defRPr>
            </a:lvl2pPr>
            <a:lvl3pPr marL="816136" indent="0" algn="ctr">
              <a:buFontTx/>
              <a:buNone/>
              <a:defRPr sz="3750">
                <a:solidFill>
                  <a:schemeClr val="accent2"/>
                </a:solidFill>
              </a:defRPr>
            </a:lvl3pPr>
            <a:lvl4pPr marL="1224204" indent="0" algn="ctr">
              <a:buFontTx/>
              <a:buNone/>
              <a:defRPr sz="3750">
                <a:solidFill>
                  <a:schemeClr val="accent2"/>
                </a:solidFill>
              </a:defRPr>
            </a:lvl4pPr>
            <a:lvl5pPr marL="1632273" indent="0" algn="ctr">
              <a:buFontTx/>
              <a:buNone/>
              <a:defRPr sz="3750">
                <a:solidFill>
                  <a:schemeClr val="accent2"/>
                </a:solidFill>
              </a:defRPr>
            </a:lvl5pPr>
          </a:lstStyle>
          <a:p>
            <a:pPr lvl="0"/>
            <a:r>
              <a:rPr lang="en-US" dirty="0"/>
              <a:t>Click</a:t>
            </a:r>
          </a:p>
        </p:txBody>
      </p:sp>
      <p:sp>
        <p:nvSpPr>
          <p:cNvPr id="15" name="Text Placeholder 14"/>
          <p:cNvSpPr>
            <a:spLocks noGrp="1"/>
          </p:cNvSpPr>
          <p:nvPr>
            <p:ph type="body" sz="quarter" idx="15" hasCustomPrompt="1"/>
          </p:nvPr>
        </p:nvSpPr>
        <p:spPr>
          <a:xfrm>
            <a:off x="843402" y="3265549"/>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7" name="Text Placeholder 14"/>
          <p:cNvSpPr>
            <a:spLocks noGrp="1"/>
          </p:cNvSpPr>
          <p:nvPr>
            <p:ph type="body" sz="quarter" idx="17" hasCustomPrompt="1"/>
          </p:nvPr>
        </p:nvSpPr>
        <p:spPr>
          <a:xfrm>
            <a:off x="272994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9" name="Text Placeholder 14"/>
          <p:cNvSpPr>
            <a:spLocks noGrp="1"/>
          </p:cNvSpPr>
          <p:nvPr>
            <p:ph type="body" sz="quarter" idx="19" hasCustomPrompt="1"/>
          </p:nvPr>
        </p:nvSpPr>
        <p:spPr>
          <a:xfrm>
            <a:off x="464318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1" name="Text Placeholder 14"/>
          <p:cNvSpPr>
            <a:spLocks noGrp="1"/>
          </p:cNvSpPr>
          <p:nvPr>
            <p:ph type="body" sz="quarter" idx="21" hasCustomPrompt="1"/>
          </p:nvPr>
        </p:nvSpPr>
        <p:spPr>
          <a:xfrm>
            <a:off x="654307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3" name="Text Placeholder 7"/>
          <p:cNvSpPr>
            <a:spLocks noGrp="1"/>
          </p:cNvSpPr>
          <p:nvPr>
            <p:ph type="body" sz="quarter" idx="23" hasCustomPrompt="1"/>
          </p:nvPr>
        </p:nvSpPr>
        <p:spPr>
          <a:xfrm>
            <a:off x="4643448"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4" name="Text Placeholder 7"/>
          <p:cNvSpPr>
            <a:spLocks noGrp="1"/>
          </p:cNvSpPr>
          <p:nvPr>
            <p:ph type="body" sz="quarter" idx="24" hasCustomPrompt="1"/>
          </p:nvPr>
        </p:nvSpPr>
        <p:spPr>
          <a:xfrm>
            <a:off x="6553200"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graphicFrame>
        <p:nvGraphicFramePr>
          <p:cNvPr id="26" name="Chart 2754"/>
          <p:cNvGraphicFramePr/>
          <p:nvPr userDrawn="1">
            <p:extLst/>
          </p:nvPr>
        </p:nvGraphicFramePr>
        <p:xfrm>
          <a:off x="3042117" y="1612091"/>
          <a:ext cx="1349887" cy="1349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Chart 2768"/>
          <p:cNvGraphicFramePr/>
          <p:nvPr userDrawn="1">
            <p:extLst/>
          </p:nvPr>
        </p:nvGraphicFramePr>
        <p:xfrm>
          <a:off x="4979570" y="1612091"/>
          <a:ext cx="1349887" cy="13491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2771"/>
          <p:cNvGraphicFramePr/>
          <p:nvPr userDrawn="1">
            <p:extLst/>
          </p:nvPr>
        </p:nvGraphicFramePr>
        <p:xfrm>
          <a:off x="6932788" y="1612091"/>
          <a:ext cx="1349887" cy="1349184"/>
        </p:xfrm>
        <a:graphic>
          <a:graphicData uri="http://schemas.openxmlformats.org/drawingml/2006/chart">
            <c:chart xmlns:c="http://schemas.openxmlformats.org/drawingml/2006/chart" xmlns:r="http://schemas.openxmlformats.org/officeDocument/2006/relationships" r:id="rId4"/>
          </a:graphicData>
        </a:graphic>
      </p:graphicFrame>
      <p:sp>
        <p:nvSpPr>
          <p:cNvPr id="29" name="Chart Placeholder 4"/>
          <p:cNvSpPr>
            <a:spLocks noGrp="1"/>
          </p:cNvSpPr>
          <p:nvPr>
            <p:ph type="chart" sz="quarter" idx="26"/>
          </p:nvPr>
        </p:nvSpPr>
        <p:spPr>
          <a:xfrm>
            <a:off x="2943225" y="1601220"/>
            <a:ext cx="1350176" cy="1348978"/>
          </a:xfrm>
        </p:spPr>
        <p:txBody>
          <a:bodyPr/>
          <a:lstStyle/>
          <a:p>
            <a:endParaRPr lang="en-US" dirty="0"/>
          </a:p>
        </p:txBody>
      </p:sp>
      <p:sp>
        <p:nvSpPr>
          <p:cNvPr id="30" name="Chart Placeholder 4"/>
          <p:cNvSpPr>
            <a:spLocks noGrp="1"/>
          </p:cNvSpPr>
          <p:nvPr>
            <p:ph type="chart" sz="quarter" idx="27"/>
          </p:nvPr>
        </p:nvSpPr>
        <p:spPr>
          <a:xfrm>
            <a:off x="4835674" y="1601220"/>
            <a:ext cx="1350176" cy="1348978"/>
          </a:xfrm>
        </p:spPr>
        <p:txBody>
          <a:bodyPr/>
          <a:lstStyle/>
          <a:p>
            <a:endParaRPr lang="en-US" dirty="0"/>
          </a:p>
        </p:txBody>
      </p:sp>
      <p:sp>
        <p:nvSpPr>
          <p:cNvPr id="31" name="Chart Placeholder 4"/>
          <p:cNvSpPr>
            <a:spLocks noGrp="1"/>
          </p:cNvSpPr>
          <p:nvPr>
            <p:ph type="chart" sz="quarter" idx="28"/>
          </p:nvPr>
        </p:nvSpPr>
        <p:spPr>
          <a:xfrm>
            <a:off x="6728123" y="1669257"/>
            <a:ext cx="1350176" cy="1348978"/>
          </a:xfrm>
        </p:spPr>
        <p:txBody>
          <a:bodyPr/>
          <a:lstStyle/>
          <a:p>
            <a:endParaRPr lang="en-US" dirty="0"/>
          </a:p>
        </p:txBody>
      </p:sp>
      <p:sp>
        <p:nvSpPr>
          <p:cNvPr id="34" name="Chart Placeholder 4"/>
          <p:cNvSpPr>
            <a:spLocks noGrp="1"/>
          </p:cNvSpPr>
          <p:nvPr>
            <p:ph type="chart" sz="quarter" idx="29"/>
          </p:nvPr>
        </p:nvSpPr>
        <p:spPr>
          <a:xfrm>
            <a:off x="1054899" y="1603941"/>
            <a:ext cx="1350176" cy="1348978"/>
          </a:xfrm>
        </p:spPr>
        <p:txBody>
          <a:bodyPr/>
          <a:lstStyle/>
          <a:p>
            <a:endParaRPr lang="en-US" dirty="0"/>
          </a:p>
        </p:txBody>
      </p:sp>
    </p:spTree>
    <p:extLst>
      <p:ext uri="{BB962C8B-B14F-4D97-AF65-F5344CB8AC3E}">
        <p14:creationId xmlns:p14="http://schemas.microsoft.com/office/powerpoint/2010/main" val="38592699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80374AB0-6947-C94E-8307-FA874F6EA248}" type="datetimeFigureOut">
              <a:rPr lang="en-US" smtClean="0"/>
              <a:t>10/25/2018</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39999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ckground image with text">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0" y="0"/>
            <a:ext cx="9144000" cy="5143500"/>
          </a:xfrm>
          <a:prstGeom prst="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icture Placeholder 4"/>
          <p:cNvSpPr>
            <a:spLocks noGrp="1"/>
          </p:cNvSpPr>
          <p:nvPr>
            <p:ph type="pic" sz="quarter" idx="11"/>
          </p:nvPr>
        </p:nvSpPr>
        <p:spPr>
          <a:xfrm>
            <a:off x="0" y="0"/>
            <a:ext cx="9144000" cy="5143500"/>
          </a:xfrm>
        </p:spPr>
        <p:txBody>
          <a:bodyPr/>
          <a:lstStyle/>
          <a:p>
            <a:endParaRPr lang="en-US" dirty="0"/>
          </a:p>
        </p:txBody>
      </p:sp>
      <p:sp>
        <p:nvSpPr>
          <p:cNvPr id="2" name="Title 1"/>
          <p:cNvSpPr>
            <a:spLocks noGrp="1"/>
          </p:cNvSpPr>
          <p:nvPr>
            <p:ph type="title"/>
          </p:nvPr>
        </p:nvSpPr>
        <p:spPr>
          <a:xfrm>
            <a:off x="1390108" y="2274409"/>
            <a:ext cx="6363785" cy="594682"/>
          </a:xfrm>
        </p:spPr>
        <p:txBody>
          <a:bodyPr/>
          <a:lstStyle>
            <a:lvl1pPr algn="ct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hasCustomPrompt="1"/>
          </p:nvPr>
        </p:nvSpPr>
        <p:spPr>
          <a:xfrm>
            <a:off x="7604055" y="4768961"/>
            <a:ext cx="1390183" cy="102394"/>
          </a:xfrm>
        </p:spPr>
        <p:txBody>
          <a:bodyPr>
            <a:noAutofit/>
          </a:bodyPr>
          <a:lstStyle>
            <a:lvl1pPr marL="0" indent="0">
              <a:buNone/>
              <a:defRPr sz="525">
                <a:solidFill>
                  <a:srgbClr val="FFFFFF"/>
                </a:solidFill>
              </a:defRPr>
            </a:lvl1pPr>
            <a:lvl2pPr marL="408068" indent="0">
              <a:buNone/>
              <a:defRPr sz="525">
                <a:solidFill>
                  <a:srgbClr val="FFFFFF"/>
                </a:solidFill>
              </a:defRPr>
            </a:lvl2pPr>
            <a:lvl3pPr marL="816136" indent="0">
              <a:buNone/>
              <a:defRPr sz="525">
                <a:solidFill>
                  <a:srgbClr val="FFFFFF"/>
                </a:solidFill>
              </a:defRPr>
            </a:lvl3pPr>
            <a:lvl4pPr marL="1224204" indent="0">
              <a:buNone/>
              <a:defRPr sz="525">
                <a:solidFill>
                  <a:srgbClr val="FFFFFF"/>
                </a:solidFill>
              </a:defRPr>
            </a:lvl4pPr>
            <a:lvl5pPr marL="1632273" indent="0">
              <a:buNone/>
              <a:defRPr sz="525">
                <a:solidFill>
                  <a:srgbClr val="FFFFFF"/>
                </a:solidFill>
              </a:defRPr>
            </a:lvl5pPr>
          </a:lstStyle>
          <a:p>
            <a:pPr lvl="0"/>
            <a:r>
              <a:rPr lang="en-US" dirty="0"/>
              <a:t>Click to edit Master text </a:t>
            </a:r>
            <a:r>
              <a:rPr lang="en-US" dirty="0" err="1"/>
              <a:t>stles</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6163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p:nvPr>
        </p:nvSpPr>
        <p:spPr>
          <a:xfrm>
            <a:off x="1748118" y="1479176"/>
            <a:ext cx="6743699" cy="2878815"/>
          </a:xfrm>
          <a:prstGeom prst="rect">
            <a:avLst/>
          </a:prstGeom>
        </p:spPr>
        <p:txBody>
          <a:bodyPr/>
          <a:lstStyle>
            <a:lvl1pPr>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028861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ckground image with text bottom lef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3615" y="-40822"/>
            <a:ext cx="9215475" cy="5238750"/>
          </a:xfrm>
        </p:spPr>
        <p:txBody>
          <a:bodyPr/>
          <a:lstStyle>
            <a:lvl1pPr>
              <a:defRPr sz="1200"/>
            </a:lvl1pPr>
          </a:lstStyle>
          <a:p>
            <a:endParaRPr lang="en-US" dirty="0"/>
          </a:p>
        </p:txBody>
      </p:sp>
      <p:sp>
        <p:nvSpPr>
          <p:cNvPr id="2" name="Title 1"/>
          <p:cNvSpPr>
            <a:spLocks noGrp="1"/>
          </p:cNvSpPr>
          <p:nvPr>
            <p:ph type="title"/>
          </p:nvPr>
        </p:nvSpPr>
        <p:spPr>
          <a:xfrm>
            <a:off x="423462" y="3743981"/>
            <a:ext cx="6363785" cy="594682"/>
          </a:xfrm>
        </p:spPr>
        <p:txBody>
          <a:bodyPr>
            <a:normAutofit/>
          </a:bodyPr>
          <a:lstStyle>
            <a:lvl1pPr algn="l">
              <a:defRPr sz="2250">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p:nvPr>
        </p:nvSpPr>
        <p:spPr>
          <a:xfrm>
            <a:off x="7604055" y="4768961"/>
            <a:ext cx="1390183" cy="102394"/>
          </a:xfrm>
        </p:spPr>
        <p:txBody>
          <a:bodyPr>
            <a:noAutofit/>
          </a:bodyPr>
          <a:lstStyle>
            <a:lvl1pPr marL="0" indent="0" algn="r">
              <a:buNone/>
              <a:defRPr sz="525">
                <a:solidFill>
                  <a:srgbClr val="FFFFFF"/>
                </a:solidFill>
              </a:defRPr>
            </a:lvl1pPr>
            <a:lvl2pPr marL="408068" indent="0" algn="r">
              <a:buNone/>
              <a:defRPr sz="525">
                <a:solidFill>
                  <a:srgbClr val="FFFFFF"/>
                </a:solidFill>
              </a:defRPr>
            </a:lvl2pPr>
            <a:lvl3pPr marL="816136" indent="0" algn="r">
              <a:buNone/>
              <a:defRPr sz="525">
                <a:solidFill>
                  <a:srgbClr val="FFFFFF"/>
                </a:solidFill>
              </a:defRPr>
            </a:lvl3pPr>
            <a:lvl4pPr marL="1224204" indent="0" algn="r">
              <a:buNone/>
              <a:defRPr sz="525">
                <a:solidFill>
                  <a:srgbClr val="FFFFFF"/>
                </a:solidFill>
              </a:defRPr>
            </a:lvl4pPr>
            <a:lvl5pPr marL="1632273" indent="0" algn="r">
              <a:buNone/>
              <a:defRPr sz="525">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4"/>
          </p:nvPr>
        </p:nvSpPr>
        <p:spPr>
          <a:xfrm>
            <a:off x="423488" y="4284209"/>
            <a:ext cx="6363633" cy="532805"/>
          </a:xfrm>
        </p:spPr>
        <p:txBody>
          <a:bodyPr/>
          <a:lstStyle>
            <a:lvl1pPr marL="0" indent="0">
              <a:buNone/>
              <a:defRPr>
                <a:solidFill>
                  <a:srgbClr val="FFFFFF"/>
                </a:solidFill>
              </a:defRPr>
            </a:lvl1pPr>
            <a:lvl2pPr marL="408068" indent="0">
              <a:buNone/>
              <a:defRPr>
                <a:solidFill>
                  <a:srgbClr val="FFFFFF"/>
                </a:solidFill>
              </a:defRPr>
            </a:lvl2pPr>
            <a:lvl3pPr marL="816136" indent="0">
              <a:buNone/>
              <a:defRPr>
                <a:solidFill>
                  <a:srgbClr val="FFFFFF"/>
                </a:solidFill>
              </a:defRPr>
            </a:lvl3pPr>
            <a:lvl4pPr marL="1224204" indent="0">
              <a:buNone/>
              <a:defRPr>
                <a:solidFill>
                  <a:srgbClr val="FFFFFF"/>
                </a:solidFill>
              </a:defRPr>
            </a:lvl4pPr>
            <a:lvl5pPr marL="1632273" indent="0">
              <a:buNone/>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43709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1390108" y="2097515"/>
            <a:ext cx="6363785" cy="594682"/>
          </a:xfrm>
        </p:spPr>
        <p:txBody>
          <a:bodyPr>
            <a:noAutofit/>
          </a:bodyPr>
          <a:lstStyle>
            <a:lvl1pPr algn="ctr">
              <a:defRPr sz="4313"/>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5" name="Text Placeholder 4"/>
          <p:cNvSpPr>
            <a:spLocks noGrp="1"/>
          </p:cNvSpPr>
          <p:nvPr>
            <p:ph type="body" sz="quarter" idx="11" hasCustomPrompt="1"/>
          </p:nvPr>
        </p:nvSpPr>
        <p:spPr>
          <a:xfrm>
            <a:off x="1390184" y="3755313"/>
            <a:ext cx="6363633" cy="626269"/>
          </a:xfrm>
        </p:spPr>
        <p:txBody>
          <a:bodyPr/>
          <a:lstStyle>
            <a:lvl1pPr marL="0" indent="0" algn="ctr">
              <a:buFont typeface="Arial"/>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Tree>
    <p:extLst>
      <p:ext uri="{BB962C8B-B14F-4D97-AF65-F5344CB8AC3E}">
        <p14:creationId xmlns:p14="http://schemas.microsoft.com/office/powerpoint/2010/main" val="197686784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pic>
        <p:nvPicPr>
          <p:cNvPr id="4" name="Picture 3" descr="2018_AU_London_3x2_crop_10.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V="1">
            <a:off x="5515467" y="0"/>
            <a:ext cx="3652298" cy="2433597"/>
          </a:xfrm>
          <a:prstGeom prst="rect">
            <a:avLst/>
          </a:prstGeom>
        </p:spPr>
      </p:pic>
      <p:pic>
        <p:nvPicPr>
          <p:cNvPr id="6" name="Picture 5" descr="Creative Commons Attribution-NonCommercial-ShareAlike 3.0 Unported License 88x31.png">
            <a:hlinkClick r:id="rId3"/>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521560" y="4866090"/>
            <a:ext cx="454316" cy="159960"/>
          </a:xfrm>
          <a:prstGeom prst="rect">
            <a:avLst/>
          </a:prstGeom>
        </p:spPr>
      </p:pic>
      <p:sp>
        <p:nvSpPr>
          <p:cNvPr id="8" name="Content Placeholder 7"/>
          <p:cNvSpPr>
            <a:spLocks noGrp="1"/>
          </p:cNvSpPr>
          <p:nvPr>
            <p:ph sz="quarter" idx="11" hasCustomPrompt="1"/>
          </p:nvPr>
        </p:nvSpPr>
        <p:spPr>
          <a:xfrm>
            <a:off x="131635" y="4327327"/>
            <a:ext cx="8880731" cy="713780"/>
          </a:xfrm>
        </p:spPr>
        <p:txBody>
          <a:bodyPr>
            <a:noAutofit/>
          </a:bodyPr>
          <a:lstStyle>
            <a:lvl1pPr marL="0" indent="0">
              <a:lnSpc>
                <a:spcPct val="100000"/>
              </a:lnSpc>
              <a:buNone/>
              <a:defRPr sz="750"/>
            </a:lvl1pPr>
            <a:lvl2pPr marL="408068" indent="0">
              <a:lnSpc>
                <a:spcPct val="100000"/>
              </a:lnSpc>
              <a:buNone/>
              <a:defRPr sz="750"/>
            </a:lvl2pPr>
            <a:lvl3pPr marL="816136" indent="0">
              <a:lnSpc>
                <a:spcPct val="100000"/>
              </a:lnSpc>
              <a:buNone/>
              <a:defRPr sz="750"/>
            </a:lvl3pPr>
            <a:lvl4pPr marL="1224204" indent="0">
              <a:lnSpc>
                <a:spcPct val="100000"/>
              </a:lnSpc>
              <a:buNone/>
              <a:defRPr sz="750"/>
            </a:lvl4pPr>
            <a:lvl5pPr marL="1632273" indent="0">
              <a:lnSpc>
                <a:spcPct val="100000"/>
              </a:lnSpc>
              <a:buNone/>
              <a:defRPr sz="750"/>
            </a:lvl5pPr>
          </a:lstStyle>
          <a:p>
            <a:pPr lvl="0"/>
            <a:r>
              <a:rPr lang="en-US" dirty="0"/>
              <a:t>Click to edit Master text styles</a:t>
            </a:r>
          </a:p>
          <a:p>
            <a:pPr lvl="1"/>
            <a:endParaRPr lang="en-US" dirty="0"/>
          </a:p>
        </p:txBody>
      </p:sp>
      <p:pic>
        <p:nvPicPr>
          <p:cNvPr id="11" name="Picture 10">
            <a:extLst>
              <a:ext uri="{FF2B5EF4-FFF2-40B4-BE49-F238E27FC236}">
                <a16:creationId xmlns:a16="http://schemas.microsoft.com/office/drawing/2014/main" id="{44F951F8-870A-0145-8E1A-E8A59F5707F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748748" y="1675507"/>
            <a:ext cx="5318608" cy="1630175"/>
          </a:xfrm>
          <a:prstGeom prst="rect">
            <a:avLst/>
          </a:prstGeom>
        </p:spPr>
      </p:pic>
    </p:spTree>
    <p:extLst>
      <p:ext uri="{BB962C8B-B14F-4D97-AF65-F5344CB8AC3E}">
        <p14:creationId xmlns:p14="http://schemas.microsoft.com/office/powerpoint/2010/main" val="12384349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hasCustomPrompt="1"/>
          </p:nvPr>
        </p:nvSpPr>
        <p:spPr>
          <a:xfrm>
            <a:off x="1748118" y="3307977"/>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5" name="Picture Placeholder 4">
            <a:extLst>
              <a:ext uri="{FF2B5EF4-FFF2-40B4-BE49-F238E27FC236}">
                <a16:creationId xmlns:a16="http://schemas.microsoft.com/office/drawing/2014/main" id="{8965864C-0F1C-4CDD-8B15-E950B65CB7A6}"/>
              </a:ext>
            </a:extLst>
          </p:cNvPr>
          <p:cNvSpPr>
            <a:spLocks noGrp="1"/>
          </p:cNvSpPr>
          <p:nvPr>
            <p:ph type="pic" sz="quarter" idx="10" hasCustomPrompt="1"/>
          </p:nvPr>
        </p:nvSpPr>
        <p:spPr>
          <a:xfrm>
            <a:off x="2105959" y="1914525"/>
            <a:ext cx="1629568" cy="1371600"/>
          </a:xfrm>
          <a:prstGeom prst="rect">
            <a:avLst/>
          </a:prstGeom>
        </p:spPr>
        <p:txBody>
          <a:bodyPr anchor="ctr"/>
          <a:lstStyle>
            <a:lvl1pPr marL="0" indent="0" algn="ctr">
              <a:buNone/>
              <a:defRPr/>
            </a:lvl1pPr>
          </a:lstStyle>
          <a:p>
            <a:r>
              <a:rPr lang="en-US" dirty="0"/>
              <a:t>icon</a:t>
            </a:r>
          </a:p>
        </p:txBody>
      </p:sp>
      <p:sp>
        <p:nvSpPr>
          <p:cNvPr id="6" name="Content Placeholder 2">
            <a:extLst>
              <a:ext uri="{FF2B5EF4-FFF2-40B4-BE49-F238E27FC236}">
                <a16:creationId xmlns:a16="http://schemas.microsoft.com/office/drawing/2014/main" id="{988C5B37-02CD-4A2B-81B1-D6F46BF1B893}"/>
              </a:ext>
            </a:extLst>
          </p:cNvPr>
          <p:cNvSpPr>
            <a:spLocks noGrp="1"/>
          </p:cNvSpPr>
          <p:nvPr>
            <p:ph idx="11" hasCustomPrompt="1"/>
          </p:nvPr>
        </p:nvSpPr>
        <p:spPr>
          <a:xfrm>
            <a:off x="4257672" y="3308398"/>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7" name="Picture Placeholder 4">
            <a:extLst>
              <a:ext uri="{FF2B5EF4-FFF2-40B4-BE49-F238E27FC236}">
                <a16:creationId xmlns:a16="http://schemas.microsoft.com/office/drawing/2014/main" id="{213620FB-D308-4E60-9DC3-3E0D96D6B17D}"/>
              </a:ext>
            </a:extLst>
          </p:cNvPr>
          <p:cNvSpPr>
            <a:spLocks noGrp="1"/>
          </p:cNvSpPr>
          <p:nvPr>
            <p:ph type="pic" sz="quarter" idx="12" hasCustomPrompt="1"/>
          </p:nvPr>
        </p:nvSpPr>
        <p:spPr>
          <a:xfrm>
            <a:off x="4615514" y="1885950"/>
            <a:ext cx="1629568" cy="1371600"/>
          </a:xfrm>
          <a:prstGeom prst="rect">
            <a:avLst/>
          </a:prstGeom>
        </p:spPr>
        <p:txBody>
          <a:bodyPr anchor="ctr"/>
          <a:lstStyle>
            <a:lvl1pPr marL="0" indent="0" algn="ctr">
              <a:buNone/>
              <a:defRPr/>
            </a:lvl1pPr>
          </a:lstStyle>
          <a:p>
            <a:r>
              <a:rPr lang="en-US" dirty="0"/>
              <a:t>icon</a:t>
            </a:r>
          </a:p>
        </p:txBody>
      </p:sp>
      <p:sp>
        <p:nvSpPr>
          <p:cNvPr id="8" name="Content Placeholder 2">
            <a:extLst>
              <a:ext uri="{FF2B5EF4-FFF2-40B4-BE49-F238E27FC236}">
                <a16:creationId xmlns:a16="http://schemas.microsoft.com/office/drawing/2014/main" id="{DFE533F7-D63D-439C-9900-7F95BDE5B737}"/>
              </a:ext>
            </a:extLst>
          </p:cNvPr>
          <p:cNvSpPr>
            <a:spLocks noGrp="1"/>
          </p:cNvSpPr>
          <p:nvPr>
            <p:ph idx="13" hasCustomPrompt="1"/>
          </p:nvPr>
        </p:nvSpPr>
        <p:spPr>
          <a:xfrm>
            <a:off x="6767228" y="3296071"/>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9" name="Picture Placeholder 4">
            <a:extLst>
              <a:ext uri="{FF2B5EF4-FFF2-40B4-BE49-F238E27FC236}">
                <a16:creationId xmlns:a16="http://schemas.microsoft.com/office/drawing/2014/main" id="{A83FBFF8-2DC6-4789-81EA-D36A415140D3}"/>
              </a:ext>
            </a:extLst>
          </p:cNvPr>
          <p:cNvSpPr>
            <a:spLocks noGrp="1"/>
          </p:cNvSpPr>
          <p:nvPr>
            <p:ph type="pic" sz="quarter" idx="14" hasCustomPrompt="1"/>
          </p:nvPr>
        </p:nvSpPr>
        <p:spPr>
          <a:xfrm>
            <a:off x="7125069" y="1902619"/>
            <a:ext cx="1629568" cy="1371600"/>
          </a:xfrm>
          <a:prstGeom prst="rect">
            <a:avLst/>
          </a:prstGeom>
        </p:spPr>
        <p:txBody>
          <a:bodyPr anchor="ctr"/>
          <a:lstStyle>
            <a:lvl1pPr marL="0" indent="0" algn="ctr">
              <a:buNone/>
              <a:defRPr/>
            </a:lvl1pPr>
          </a:lstStyle>
          <a:p>
            <a:r>
              <a:rPr lang="en-US" dirty="0"/>
              <a:t>icon</a:t>
            </a:r>
          </a:p>
        </p:txBody>
      </p:sp>
    </p:spTree>
    <p:extLst>
      <p:ext uri="{BB962C8B-B14F-4D97-AF65-F5344CB8AC3E}">
        <p14:creationId xmlns:p14="http://schemas.microsoft.com/office/powerpoint/2010/main" val="221225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descr="2018_AU_London_3x2_crop_10.tif">
            <a:extLst>
              <a:ext uri="{FF2B5EF4-FFF2-40B4-BE49-F238E27FC236}">
                <a16:creationId xmlns:a16="http://schemas.microsoft.com/office/drawing/2014/main" id="{B9822647-EE3B-F04A-9864-74F2F6D54E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89857" y="360720"/>
            <a:ext cx="7177908" cy="4782780"/>
          </a:xfrm>
          <a:prstGeom prst="rect">
            <a:avLst/>
          </a:prstGeom>
        </p:spPr>
      </p:pic>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A390D8B-D3E1-C649-80FA-409A1257510D}" type="slidenum">
              <a:rPr lang="en-US" smtClean="0"/>
              <a:t>‹#›</a:t>
            </a:fld>
            <a:endParaRPr lang="en-US"/>
          </a:p>
        </p:txBody>
      </p:sp>
      <p:sp>
        <p:nvSpPr>
          <p:cNvPr id="8" name="Shape 23"/>
          <p:cNvSpPr/>
          <p:nvPr userDrawn="1"/>
        </p:nvSpPr>
        <p:spPr>
          <a:xfrm>
            <a:off x="622971" y="524238"/>
            <a:ext cx="6080158" cy="784830"/>
          </a:xfrm>
          <a:prstGeom prst="rect">
            <a:avLst/>
          </a:prstGeom>
          <a:ln w="12700">
            <a:miter lim="400000"/>
          </a:ln>
          <a:extLst>
            <a:ext uri="{C572A759-6A51-4108-AA02-DFA0A04FC94B}">
              <ma14:wrappingTextBoxFlag xmlns:ma14="http://schemas.microsoft.com/office/mac/drawingml/2011/main" xmlns="" val="1"/>
            </a:ext>
          </a:extLst>
        </p:spPr>
        <p:txBody>
          <a:bodyPr wrap="square" lIns="17145" rIns="17145">
            <a:spAutoFit/>
          </a:bodyPr>
          <a:lstStyle>
            <a:lvl1pPr algn="ctr">
              <a:defRPr sz="16600" spc="10000">
                <a:solidFill>
                  <a:srgbClr val="FFFFFF"/>
                </a:solidFill>
                <a:latin typeface="Montserrat Regular"/>
                <a:ea typeface="Montserrat Regular"/>
                <a:cs typeface="Montserrat Regular"/>
                <a:sym typeface="Montserrat Regular"/>
              </a:defRPr>
            </a:lvl1pPr>
          </a:lstStyle>
          <a:p>
            <a:pPr algn="l"/>
            <a:endParaRPr sz="4500" spc="0" dirty="0">
              <a:solidFill>
                <a:srgbClr val="0696D7"/>
              </a:solidFill>
              <a:latin typeface="Artifakt Legend"/>
              <a:cs typeface="Artifakt Legend"/>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86499" y="4099491"/>
            <a:ext cx="2157807" cy="516129"/>
          </a:xfrm>
          <a:prstGeom prst="rect">
            <a:avLst/>
          </a:prstGeom>
        </p:spPr>
      </p:pic>
      <p:sp>
        <p:nvSpPr>
          <p:cNvPr id="15" name="Title 14"/>
          <p:cNvSpPr>
            <a:spLocks noGrp="1"/>
          </p:cNvSpPr>
          <p:nvPr>
            <p:ph type="title"/>
          </p:nvPr>
        </p:nvSpPr>
        <p:spPr>
          <a:xfrm>
            <a:off x="620577" y="524238"/>
            <a:ext cx="7561882" cy="1435191"/>
          </a:xfrm>
        </p:spPr>
        <p:txBody>
          <a:bodyPr/>
          <a:lstStyle>
            <a:lvl1pPr>
              <a:defRPr sz="3938"/>
            </a:lvl1p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sz="quarter" idx="13" hasCustomPrompt="1"/>
          </p:nvPr>
        </p:nvSpPr>
        <p:spPr>
          <a:xfrm>
            <a:off x="623022" y="1959429"/>
            <a:ext cx="4850156" cy="925456"/>
          </a:xfrm>
        </p:spPr>
        <p:txBody>
          <a:bodyPr>
            <a:noAutofit/>
          </a:bodyPr>
          <a:lstStyle>
            <a:lvl1pPr marL="0" indent="0">
              <a:buNone/>
              <a:defRPr sz="1800"/>
            </a:lvl1pPr>
            <a:lvl2pPr marL="408068" indent="0">
              <a:buNone/>
              <a:defRPr sz="1200"/>
            </a:lvl2pPr>
            <a:lvl3pPr marL="816136" indent="0">
              <a:buNone/>
              <a:defRPr sz="1500"/>
            </a:lvl3pPr>
            <a:lvl4pPr marL="1224204" indent="0">
              <a:buNone/>
              <a:defRPr sz="1500"/>
            </a:lvl4pPr>
            <a:lvl5pPr marL="1632273" indent="0">
              <a:buNone/>
              <a:defRPr sz="15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59182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2018_AU_London_1x2_crop_08_white.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flipH="1">
            <a:off x="2287191" y="-1700439"/>
            <a:ext cx="4569619" cy="9144000"/>
          </a:xfrm>
          <a:prstGeom prst="rect">
            <a:avLst/>
          </a:prstGeom>
        </p:spPr>
      </p:pic>
      <p:sp>
        <p:nvSpPr>
          <p:cNvPr id="2" name="Title 1"/>
          <p:cNvSpPr>
            <a:spLocks noGrp="1"/>
          </p:cNvSpPr>
          <p:nvPr>
            <p:ph type="title"/>
          </p:nvPr>
        </p:nvSpPr>
        <p:spPr>
          <a:xfrm>
            <a:off x="457200" y="586752"/>
            <a:ext cx="7752488" cy="865181"/>
          </a:xfrm>
        </p:spPr>
        <p:txBody>
          <a:bodyPr/>
          <a:lstStyle/>
          <a:p>
            <a:r>
              <a:rPr lang="en-US" dirty="0"/>
              <a:t>Click to edit Master title style</a:t>
            </a:r>
          </a:p>
        </p:txBody>
      </p:sp>
    </p:spTree>
    <p:extLst>
      <p:ext uri="{BB962C8B-B14F-4D97-AF65-F5344CB8AC3E}">
        <p14:creationId xmlns:p14="http://schemas.microsoft.com/office/powerpoint/2010/main" val="2795059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2"/>
            <a:ext cx="7361897" cy="761834"/>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8" y="2081716"/>
            <a:ext cx="7361897"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189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out the speaker">
    <p:spTree>
      <p:nvGrpSpPr>
        <p:cNvPr id="1" name=""/>
        <p:cNvGrpSpPr/>
        <p:nvPr/>
      </p:nvGrpSpPr>
      <p:grpSpPr>
        <a:xfrm>
          <a:off x="0" y="0"/>
          <a:ext cx="0" cy="0"/>
          <a:chOff x="0" y="0"/>
          <a:chExt cx="0" cy="0"/>
        </a:xfrm>
      </p:grpSpPr>
      <p:sp>
        <p:nvSpPr>
          <p:cNvPr id="2" name="Title 1"/>
          <p:cNvSpPr>
            <a:spLocks noGrp="1"/>
          </p:cNvSpPr>
          <p:nvPr>
            <p:ph type="title"/>
          </p:nvPr>
        </p:nvSpPr>
        <p:spPr>
          <a:xfrm>
            <a:off x="4520094" y="1170217"/>
            <a:ext cx="4623906"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4520094" y="1973030"/>
            <a:ext cx="3676270" cy="1088571"/>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4520094" y="2299432"/>
            <a:ext cx="3676270"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p:cNvSpPr>
            <a:spLocks noGrp="1"/>
          </p:cNvSpPr>
          <p:nvPr>
            <p:ph type="pic" sz="quarter" idx="12"/>
          </p:nvPr>
        </p:nvSpPr>
        <p:spPr>
          <a:xfrm>
            <a:off x="871344" y="957263"/>
            <a:ext cx="3233688" cy="3283149"/>
          </a:xfrm>
        </p:spPr>
        <p:txBody>
          <a:bodyPr/>
          <a:lstStyle/>
          <a:p>
            <a:endParaRPr lang="en-US" dirty="0"/>
          </a:p>
        </p:txBody>
      </p:sp>
    </p:spTree>
    <p:extLst>
      <p:ext uri="{BB962C8B-B14F-4D97-AF65-F5344CB8AC3E}">
        <p14:creationId xmlns:p14="http://schemas.microsoft.com/office/powerpoint/2010/main" val="63578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1"/>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hasCustomPrompt="1"/>
          </p:nvPr>
        </p:nvSpPr>
        <p:spPr>
          <a:xfrm>
            <a:off x="834468" y="1564820"/>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0" name="Text Placeholder 3"/>
          <p:cNvSpPr>
            <a:spLocks noGrp="1"/>
          </p:cNvSpPr>
          <p:nvPr>
            <p:ph type="body" sz="quarter" idx="12" hasCustomPrompt="1"/>
          </p:nvPr>
        </p:nvSpPr>
        <p:spPr>
          <a:xfrm>
            <a:off x="837188" y="2438399"/>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hasCustomPrompt="1"/>
          </p:nvPr>
        </p:nvSpPr>
        <p:spPr>
          <a:xfrm>
            <a:off x="837188" y="2683338"/>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2" name="Text Placeholder 3"/>
          <p:cNvSpPr>
            <a:spLocks noGrp="1"/>
          </p:cNvSpPr>
          <p:nvPr>
            <p:ph type="body" sz="quarter" idx="14" hasCustomPrompt="1"/>
          </p:nvPr>
        </p:nvSpPr>
        <p:spPr>
          <a:xfrm>
            <a:off x="837188" y="3513372"/>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3" name="Text Placeholder 5"/>
          <p:cNvSpPr>
            <a:spLocks noGrp="1"/>
          </p:cNvSpPr>
          <p:nvPr>
            <p:ph type="body" sz="quarter" idx="15" hasCustomPrompt="1"/>
          </p:nvPr>
        </p:nvSpPr>
        <p:spPr>
          <a:xfrm>
            <a:off x="837188" y="3758311"/>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28052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7" y="1319881"/>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7" y="1564820"/>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2" hasCustomPrompt="1"/>
          </p:nvPr>
        </p:nvSpPr>
        <p:spPr>
          <a:xfrm>
            <a:off x="837188" y="3136450"/>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p:nvPr>
        </p:nvSpPr>
        <p:spPr>
          <a:xfrm>
            <a:off x="837188" y="3363700"/>
            <a:ext cx="3505914" cy="1330764"/>
          </a:xfrm>
        </p:spPr>
        <p:txBody>
          <a:bodyPr>
            <a:normAutofit/>
          </a:bodyPr>
          <a:lstStyle>
            <a:lvl1pPr marL="0" indent="0">
              <a:lnSpc>
                <a:spcPct val="140000"/>
              </a:lnSpc>
              <a:buNone/>
              <a:defRPr sz="1125" strike="noStrike">
                <a:latin typeface="Artifakt Element"/>
                <a:cs typeface="Artifakt Element"/>
              </a:defRPr>
            </a:lvl1pPr>
            <a:lvl2pPr marL="15835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4" hasCustomPrompt="1"/>
          </p:nvPr>
        </p:nvSpPr>
        <p:spPr>
          <a:xfrm>
            <a:off x="4687730" y="1322602"/>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4" name="Text Placeholder 5"/>
          <p:cNvSpPr>
            <a:spLocks noGrp="1"/>
          </p:cNvSpPr>
          <p:nvPr>
            <p:ph type="body" sz="quarter" idx="15"/>
          </p:nvPr>
        </p:nvSpPr>
        <p:spPr>
          <a:xfrm>
            <a:off x="4687730" y="1567541"/>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44128"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p:cNvSpPr>
            <a:spLocks noGrp="1"/>
          </p:cNvSpPr>
          <p:nvPr>
            <p:ph type="body" sz="quarter" idx="16" hasCustomPrompt="1"/>
          </p:nvPr>
        </p:nvSpPr>
        <p:spPr>
          <a:xfrm>
            <a:off x="4690451" y="3139171"/>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6" name="Text Placeholder 5"/>
          <p:cNvSpPr>
            <a:spLocks noGrp="1"/>
          </p:cNvSpPr>
          <p:nvPr>
            <p:ph type="body" sz="quarter" idx="17"/>
          </p:nvPr>
        </p:nvSpPr>
        <p:spPr>
          <a:xfrm>
            <a:off x="4690451" y="3366421"/>
            <a:ext cx="3505914" cy="1330764"/>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128860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17B9D-66FB-4915-98EB-DFC0F2F4B512}"/>
              </a:ext>
            </a:extLst>
          </p:cNvPr>
          <p:cNvSpPr/>
          <p:nvPr userDrawn="1"/>
        </p:nvSpPr>
        <p:spPr bwMode="auto">
          <a:xfrm>
            <a:off x="0" y="3614738"/>
            <a:ext cx="9144000" cy="152876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10" name="Title 1">
            <a:extLst>
              <a:ext uri="{FF2B5EF4-FFF2-40B4-BE49-F238E27FC236}">
                <a16:creationId xmlns:a16="http://schemas.microsoft.com/office/drawing/2014/main" id="{FBB2D13C-5913-4060-ABFD-3D7EF7C5066A}"/>
              </a:ext>
            </a:extLst>
          </p:cNvPr>
          <p:cNvSpPr txBox="1">
            <a:spLocks/>
          </p:cNvSpPr>
          <p:nvPr userDrawn="1"/>
        </p:nvSpPr>
        <p:spPr>
          <a:xfrm>
            <a:off x="1237611" y="4164806"/>
            <a:ext cx="6668778" cy="428625"/>
          </a:xfrm>
          <a:prstGeom prst="rect">
            <a:avLst/>
          </a:prstGeom>
          <a:noFill/>
        </p:spPr>
        <p:txBody>
          <a:bodyPr anchor="ct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ctr"/>
            <a:r>
              <a:rPr lang="en-US" sz="1800" kern="0" dirty="0">
                <a:solidFill>
                  <a:srgbClr val="000000"/>
                </a:solidFill>
              </a:rPr>
              <a:t>WWW.</a:t>
            </a:r>
            <a:r>
              <a:rPr lang="en-US" sz="1800" kern="0" dirty="0">
                <a:solidFill>
                  <a:srgbClr val="ED1B30"/>
                </a:solidFill>
              </a:rPr>
              <a:t>PARALLAX</a:t>
            </a:r>
            <a:r>
              <a:rPr lang="en-US" sz="1800" kern="0" dirty="0">
                <a:solidFill>
                  <a:srgbClr val="000000"/>
                </a:solidFill>
              </a:rPr>
              <a:t>TEAM.COM</a:t>
            </a:r>
            <a:endParaRPr lang="en-AU" sz="1600" kern="0" dirty="0">
              <a:solidFill>
                <a:srgbClr val="000000"/>
              </a:solidFill>
            </a:endParaRPr>
          </a:p>
        </p:txBody>
      </p:sp>
    </p:spTree>
    <p:extLst>
      <p:ext uri="{BB962C8B-B14F-4D97-AF65-F5344CB8AC3E}">
        <p14:creationId xmlns:p14="http://schemas.microsoft.com/office/powerpoint/2010/main" val="618090528"/>
      </p:ext>
    </p:extLst>
  </p:cSld>
  <p:clrMap bg1="lt1" tx1="dk1" bg2="lt2" tx2="dk2" accent1="accent1" accent2="accent2" accent3="accent3" accent4="accent4" accent5="accent5" accent6="accent6" hlink="hlink" folHlink="folHlink"/>
  <p:sldLayoutIdLst>
    <p:sldLayoutId id="2147483836" r:id="rId1"/>
  </p:sldLayoutIdLst>
  <p:txStyles>
    <p:titleStyle>
      <a:lvl1pPr algn="ctr" rtl="0" eaLnBrk="1" fontAlgn="base" hangingPunct="1">
        <a:spcBef>
          <a:spcPct val="0"/>
        </a:spcBef>
        <a:spcAft>
          <a:spcPct val="0"/>
        </a:spcAft>
        <a:defRPr lang="en-US" sz="4800" kern="0" dirty="0" smtClean="0">
          <a:solidFill>
            <a:srgbClr val="000000"/>
          </a:solidFill>
          <a:latin typeface="Gotham Bold" pitchFamily="2"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E0A21D-F0E8-4166-AD6C-5E8482668788}"/>
              </a:ext>
            </a:extLst>
          </p:cNvPr>
          <p:cNvSpPr/>
          <p:nvPr userDrawn="1"/>
        </p:nvSpPr>
        <p:spPr bwMode="auto">
          <a:xfrm>
            <a:off x="0" y="0"/>
            <a:ext cx="1378324" cy="51435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6" name="Rectangle 5">
            <a:extLst>
              <a:ext uri="{FF2B5EF4-FFF2-40B4-BE49-F238E27FC236}">
                <a16:creationId xmlns:a16="http://schemas.microsoft.com/office/drawing/2014/main" id="{804A07F0-16A3-4D30-ACAF-DD0FF97114B0}"/>
              </a:ext>
            </a:extLst>
          </p:cNvPr>
          <p:cNvSpPr/>
          <p:nvPr userDrawn="1"/>
        </p:nvSpPr>
        <p:spPr bwMode="auto">
          <a:xfrm>
            <a:off x="178594" y="4619462"/>
            <a:ext cx="1065260" cy="366876"/>
          </a:xfrm>
          <a:prstGeom prst="rect">
            <a:avLst/>
          </a:prstGeom>
          <a:blipFill dpi="0" rotWithShape="1">
            <a:blip r:embed="rId4">
              <a:alphaModFix amt="65000"/>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2" name="TextBox 1">
            <a:extLst>
              <a:ext uri="{FF2B5EF4-FFF2-40B4-BE49-F238E27FC236}">
                <a16:creationId xmlns:a16="http://schemas.microsoft.com/office/drawing/2014/main" id="{9111DC44-4907-4969-929C-9A2A1017E58A}"/>
              </a:ext>
            </a:extLst>
          </p:cNvPr>
          <p:cNvSpPr txBox="1"/>
          <p:nvPr userDrawn="1"/>
        </p:nvSpPr>
        <p:spPr>
          <a:xfrm>
            <a:off x="7947212" y="4741752"/>
            <a:ext cx="1196788" cy="338554"/>
          </a:xfrm>
          <a:prstGeom prst="rect">
            <a:avLst/>
          </a:prstGeom>
          <a:noFill/>
        </p:spPr>
        <p:txBody>
          <a:bodyPr wrap="square" rtlCol="0">
            <a:spAutoFit/>
          </a:bodyPr>
          <a:lstStyle/>
          <a:p>
            <a:r>
              <a:rPr lang="en-US" dirty="0">
                <a:solidFill>
                  <a:srgbClr val="000000">
                    <a:alpha val="32000"/>
                  </a:srgbClr>
                </a:solidFill>
                <a:latin typeface="Gotham Bold" pitchFamily="2" charset="0"/>
              </a:rPr>
              <a:t>#AU2018</a:t>
            </a:r>
          </a:p>
        </p:txBody>
      </p:sp>
    </p:spTree>
    <p:extLst>
      <p:ext uri="{BB962C8B-B14F-4D97-AF65-F5344CB8AC3E}">
        <p14:creationId xmlns:p14="http://schemas.microsoft.com/office/powerpoint/2010/main" val="1440846626"/>
      </p:ext>
    </p:extLst>
  </p:cSld>
  <p:clrMap bg1="lt1" tx1="dk1" bg2="lt2" tx2="dk2" accent1="accent1" accent2="accent2" accent3="accent3" accent4="accent4" accent5="accent5" accent6="accent6" hlink="hlink" folHlink="folHlink"/>
  <p:sldLayoutIdLst>
    <p:sldLayoutId id="2147483828" r:id="rId1"/>
    <p:sldLayoutId id="2147483837"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57250"/>
            <a:ext cx="6363785" cy="594682"/>
          </a:xfrm>
          <a:prstGeom prst="rect">
            <a:avLst/>
          </a:prstGeom>
        </p:spPr>
        <p:txBody>
          <a:bodyPr vert="horz" lIns="217636" tIns="108818" rIns="217636" bIns="108818" rtlCol="0" anchor="ctr">
            <a:normAutofit/>
          </a:body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idx="1"/>
          </p:nvPr>
        </p:nvSpPr>
        <p:spPr>
          <a:xfrm>
            <a:off x="457200" y="1973036"/>
            <a:ext cx="8229600" cy="2621586"/>
          </a:xfrm>
          <a:prstGeom prst="rect">
            <a:avLst/>
          </a:prstGeom>
        </p:spPr>
        <p:txBody>
          <a:bodyPr vert="horz" lIns="217636" tIns="108818" rIns="217636" bIns="1088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217636" tIns="108818" rIns="217636" bIns="108818" rtlCol="0" anchor="ctr"/>
          <a:lstStyle>
            <a:lvl1pPr algn="r">
              <a:defRPr sz="1088">
                <a:solidFill>
                  <a:schemeClr val="tx1">
                    <a:tint val="75000"/>
                  </a:schemeClr>
                </a:solidFill>
              </a:defRPr>
            </a:lvl1pPr>
          </a:lstStyle>
          <a:p>
            <a:fld id="{2A390D8B-D3E1-C649-80FA-409A1257510D}" type="slidenum">
              <a:rPr lang="en-US" smtClean="0"/>
              <a:t>‹#›</a:t>
            </a:fld>
            <a:endParaRPr lang="en-US"/>
          </a:p>
        </p:txBody>
      </p:sp>
    </p:spTree>
    <p:extLst>
      <p:ext uri="{BB962C8B-B14F-4D97-AF65-F5344CB8AC3E}">
        <p14:creationId xmlns:p14="http://schemas.microsoft.com/office/powerpoint/2010/main" val="3812581229"/>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Lst>
  <p:transition>
    <p:fade/>
  </p:transition>
  <p:txStyles>
    <p:titleStyle>
      <a:lvl1pPr algn="l" defTabSz="408068" rtl="0" eaLnBrk="1" latinLnBrk="0" hangingPunct="1">
        <a:spcBef>
          <a:spcPct val="0"/>
        </a:spcBef>
        <a:buNone/>
        <a:defRPr sz="3938" b="0" i="0" kern="1200">
          <a:solidFill>
            <a:schemeClr val="accent1"/>
          </a:solidFill>
          <a:latin typeface="Artifakt Legend"/>
          <a:ea typeface="+mj-ea"/>
          <a:cs typeface="Artifakt Legend"/>
        </a:defRPr>
      </a:lvl1pPr>
    </p:titleStyle>
    <p:bodyStyle>
      <a:lvl1pPr marL="17740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1pPr>
      <a:lvl2pPr marL="345281" indent="-177403" algn="l" defTabSz="408068" rtl="0" eaLnBrk="1" latinLnBrk="0" hangingPunct="1">
        <a:lnSpc>
          <a:spcPct val="140000"/>
        </a:lnSpc>
        <a:spcBef>
          <a:spcPct val="20000"/>
        </a:spcBef>
        <a:buClr>
          <a:schemeClr val="accent1"/>
        </a:buClr>
        <a:buFont typeface="Courier New"/>
        <a:buChar char="o"/>
        <a:tabLst/>
        <a:defRPr sz="1125" b="0" i="0" kern="1200">
          <a:solidFill>
            <a:schemeClr val="tx1"/>
          </a:solidFill>
          <a:latin typeface="Artifakt Element"/>
          <a:ea typeface="+mn-ea"/>
          <a:cs typeface="Artifakt Element"/>
        </a:defRPr>
      </a:lvl2pPr>
      <a:lvl3pPr marL="522684" indent="-167878" algn="l" defTabSz="408068" rtl="0" eaLnBrk="1" latinLnBrk="0" hangingPunct="1">
        <a:lnSpc>
          <a:spcPct val="140000"/>
        </a:lnSpc>
        <a:spcBef>
          <a:spcPct val="20000"/>
        </a:spcBef>
        <a:buClr>
          <a:schemeClr val="accent1"/>
        </a:buClr>
        <a:buFont typeface="Wingdings" charset="2"/>
        <a:buChar char="§"/>
        <a:tabLst/>
        <a:defRPr sz="1125" b="0" i="0" kern="1200">
          <a:solidFill>
            <a:schemeClr val="tx1"/>
          </a:solidFill>
          <a:latin typeface="Artifakt Element"/>
          <a:ea typeface="+mn-ea"/>
          <a:cs typeface="Artifakt Element"/>
        </a:defRPr>
      </a:lvl3pPr>
      <a:lvl4pPr marL="69056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4pPr>
      <a:lvl5pPr marL="859036" indent="-168474"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5pPr>
      <a:lvl6pPr marL="2244375" indent="-204034" algn="l" defTabSz="408068" rtl="0" eaLnBrk="1" latinLnBrk="0" hangingPunct="1">
        <a:spcBef>
          <a:spcPct val="20000"/>
        </a:spcBef>
        <a:buFont typeface="Arial"/>
        <a:buChar char="•"/>
        <a:defRPr sz="1800" kern="1200">
          <a:solidFill>
            <a:schemeClr val="tx1"/>
          </a:solidFill>
          <a:latin typeface="+mn-lt"/>
          <a:ea typeface="+mn-ea"/>
          <a:cs typeface="+mn-cs"/>
        </a:defRPr>
      </a:lvl6pPr>
      <a:lvl7pPr marL="2652443" indent="-204034" algn="l" defTabSz="408068" rtl="0" eaLnBrk="1" latinLnBrk="0" hangingPunct="1">
        <a:spcBef>
          <a:spcPct val="20000"/>
        </a:spcBef>
        <a:buFont typeface="Arial"/>
        <a:buChar char="•"/>
        <a:defRPr sz="1800" kern="1200">
          <a:solidFill>
            <a:schemeClr val="tx1"/>
          </a:solidFill>
          <a:latin typeface="+mn-lt"/>
          <a:ea typeface="+mn-ea"/>
          <a:cs typeface="+mn-cs"/>
        </a:defRPr>
      </a:lvl7pPr>
      <a:lvl8pPr marL="3060511" indent="-204034" algn="l" defTabSz="408068" rtl="0" eaLnBrk="1" latinLnBrk="0" hangingPunct="1">
        <a:spcBef>
          <a:spcPct val="20000"/>
        </a:spcBef>
        <a:buFont typeface="Arial"/>
        <a:buChar char="•"/>
        <a:defRPr sz="1800" kern="1200">
          <a:solidFill>
            <a:schemeClr val="tx1"/>
          </a:solidFill>
          <a:latin typeface="+mn-lt"/>
          <a:ea typeface="+mn-ea"/>
          <a:cs typeface="+mn-cs"/>
        </a:defRPr>
      </a:lvl8pPr>
      <a:lvl9pPr marL="3468579" indent="-204034" algn="l" defTabSz="408068"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068" rtl="0" eaLnBrk="1" latinLnBrk="0" hangingPunct="1">
        <a:defRPr sz="1613" kern="1200">
          <a:solidFill>
            <a:schemeClr val="tx1"/>
          </a:solidFill>
          <a:latin typeface="+mn-lt"/>
          <a:ea typeface="+mn-ea"/>
          <a:cs typeface="+mn-cs"/>
        </a:defRPr>
      </a:lvl1pPr>
      <a:lvl2pPr marL="408068" algn="l" defTabSz="408068" rtl="0" eaLnBrk="1" latinLnBrk="0" hangingPunct="1">
        <a:defRPr sz="1613" kern="1200">
          <a:solidFill>
            <a:schemeClr val="tx1"/>
          </a:solidFill>
          <a:latin typeface="+mn-lt"/>
          <a:ea typeface="+mn-ea"/>
          <a:cs typeface="+mn-cs"/>
        </a:defRPr>
      </a:lvl2pPr>
      <a:lvl3pPr marL="816136" algn="l" defTabSz="408068" rtl="0" eaLnBrk="1" latinLnBrk="0" hangingPunct="1">
        <a:defRPr sz="1613" kern="1200">
          <a:solidFill>
            <a:schemeClr val="tx1"/>
          </a:solidFill>
          <a:latin typeface="+mn-lt"/>
          <a:ea typeface="+mn-ea"/>
          <a:cs typeface="+mn-cs"/>
        </a:defRPr>
      </a:lvl3pPr>
      <a:lvl4pPr marL="1224204" algn="l" defTabSz="408068" rtl="0" eaLnBrk="1" latinLnBrk="0" hangingPunct="1">
        <a:defRPr sz="1613" kern="1200">
          <a:solidFill>
            <a:schemeClr val="tx1"/>
          </a:solidFill>
          <a:latin typeface="+mn-lt"/>
          <a:ea typeface="+mn-ea"/>
          <a:cs typeface="+mn-cs"/>
        </a:defRPr>
      </a:lvl4pPr>
      <a:lvl5pPr marL="1632273" algn="l" defTabSz="408068" rtl="0" eaLnBrk="1" latinLnBrk="0" hangingPunct="1">
        <a:defRPr sz="1613" kern="1200">
          <a:solidFill>
            <a:schemeClr val="tx1"/>
          </a:solidFill>
          <a:latin typeface="+mn-lt"/>
          <a:ea typeface="+mn-ea"/>
          <a:cs typeface="+mn-cs"/>
        </a:defRPr>
      </a:lvl5pPr>
      <a:lvl6pPr marL="2040341" algn="l" defTabSz="408068" rtl="0" eaLnBrk="1" latinLnBrk="0" hangingPunct="1">
        <a:defRPr sz="1613" kern="1200">
          <a:solidFill>
            <a:schemeClr val="tx1"/>
          </a:solidFill>
          <a:latin typeface="+mn-lt"/>
          <a:ea typeface="+mn-ea"/>
          <a:cs typeface="+mn-cs"/>
        </a:defRPr>
      </a:lvl6pPr>
      <a:lvl7pPr marL="2448409" algn="l" defTabSz="408068" rtl="0" eaLnBrk="1" latinLnBrk="0" hangingPunct="1">
        <a:defRPr sz="1613" kern="1200">
          <a:solidFill>
            <a:schemeClr val="tx1"/>
          </a:solidFill>
          <a:latin typeface="+mn-lt"/>
          <a:ea typeface="+mn-ea"/>
          <a:cs typeface="+mn-cs"/>
        </a:defRPr>
      </a:lvl7pPr>
      <a:lvl8pPr marL="2856477" algn="l" defTabSz="408068" rtl="0" eaLnBrk="1" latinLnBrk="0" hangingPunct="1">
        <a:defRPr sz="1613" kern="1200">
          <a:solidFill>
            <a:schemeClr val="tx1"/>
          </a:solidFill>
          <a:latin typeface="+mn-lt"/>
          <a:ea typeface="+mn-ea"/>
          <a:cs typeface="+mn-cs"/>
        </a:defRPr>
      </a:lvl8pPr>
      <a:lvl9pPr marL="3264545" algn="l" defTabSz="408068" rtl="0" eaLnBrk="1" latinLnBrk="0" hangingPunct="1">
        <a:defRPr sz="1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dirty="0"/>
              <a:t>Git It Together:</a:t>
            </a:r>
            <a:br>
              <a:rPr lang="en-US" sz="4500" dirty="0"/>
            </a:br>
            <a:r>
              <a:rPr lang="en-US" sz="3000" dirty="0"/>
              <a:t>“An Introduction to Version Control for Revit Users”</a:t>
            </a:r>
            <a:endParaRPr lang="en-US" sz="4500" dirty="0"/>
          </a:p>
        </p:txBody>
      </p:sp>
      <p:sp>
        <p:nvSpPr>
          <p:cNvPr id="3" name="Text Placeholder 2"/>
          <p:cNvSpPr>
            <a:spLocks noGrp="1"/>
          </p:cNvSpPr>
          <p:nvPr>
            <p:ph type="body" sz="quarter" idx="13"/>
          </p:nvPr>
        </p:nvSpPr>
        <p:spPr>
          <a:xfrm>
            <a:off x="417600" y="2548890"/>
            <a:ext cx="5055108" cy="925456"/>
          </a:xfrm>
        </p:spPr>
        <p:txBody>
          <a:bodyPr/>
          <a:lstStyle/>
          <a:p>
            <a:r>
              <a:rPr lang="en-US" dirty="0"/>
              <a:t>John Pierson</a:t>
            </a:r>
          </a:p>
          <a:p>
            <a:pPr>
              <a:lnSpc>
                <a:spcPct val="100000"/>
              </a:lnSpc>
              <a:spcBef>
                <a:spcPts val="0"/>
              </a:spcBef>
            </a:pPr>
            <a:r>
              <a:rPr lang="en-US" sz="1350" dirty="0"/>
              <a:t>Design Technology Specialist</a:t>
            </a:r>
          </a:p>
          <a:p>
            <a:pPr>
              <a:lnSpc>
                <a:spcPct val="100000"/>
              </a:lnSpc>
              <a:spcBef>
                <a:spcPts val="0"/>
              </a:spcBef>
            </a:pPr>
            <a:r>
              <a:rPr lang="en-US" sz="1350" dirty="0"/>
              <a:t>Parallax Team</a:t>
            </a:r>
          </a:p>
        </p:txBody>
      </p:sp>
    </p:spTree>
    <p:extLst>
      <p:ext uri="{BB962C8B-B14F-4D97-AF65-F5344CB8AC3E}">
        <p14:creationId xmlns:p14="http://schemas.microsoft.com/office/powerpoint/2010/main" val="2532139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
        <p:nvSpPr>
          <p:cNvPr id="12" name="Content Placeholder 8">
            <a:extLst>
              <a:ext uri="{FF2B5EF4-FFF2-40B4-BE49-F238E27FC236}">
                <a16:creationId xmlns:a16="http://schemas.microsoft.com/office/drawing/2014/main" id="{BC7F99F2-C450-42BA-A966-5583D0AC6EE9}"/>
              </a:ext>
            </a:extLst>
          </p:cNvPr>
          <p:cNvSpPr>
            <a:spLocks noGrp="1"/>
          </p:cNvSpPr>
          <p:nvPr>
            <p:ph idx="1"/>
          </p:nvPr>
        </p:nvSpPr>
        <p:spPr>
          <a:xfrm>
            <a:off x="1748118" y="1479177"/>
            <a:ext cx="6743699" cy="596366"/>
          </a:xfrm>
        </p:spPr>
        <p:txBody>
          <a:bodyPr/>
          <a:lstStyle/>
          <a:p>
            <a:r>
              <a:rPr lang="en-US" dirty="0"/>
              <a:t>Sometimes we </a:t>
            </a:r>
            <a:r>
              <a:rPr lang="en-US" b="1" dirty="0"/>
              <a:t>suck</a:t>
            </a:r>
            <a:r>
              <a:rPr lang="en-US" dirty="0"/>
              <a:t> at managing files.</a:t>
            </a:r>
          </a:p>
        </p:txBody>
      </p:sp>
      <p:pic>
        <p:nvPicPr>
          <p:cNvPr id="13" name="Picture 12">
            <a:extLst>
              <a:ext uri="{FF2B5EF4-FFF2-40B4-BE49-F238E27FC236}">
                <a16:creationId xmlns:a16="http://schemas.microsoft.com/office/drawing/2014/main" id="{FB7D7BE2-D93F-45D7-A6C1-4E01BB1E7ADB}"/>
              </a:ext>
            </a:extLst>
          </p:cNvPr>
          <p:cNvPicPr>
            <a:picLocks noChangeAspect="1"/>
          </p:cNvPicPr>
          <p:nvPr/>
        </p:nvPicPr>
        <p:blipFill>
          <a:blip r:embed="rId2"/>
          <a:stretch>
            <a:fillRect/>
          </a:stretch>
        </p:blipFill>
        <p:spPr>
          <a:xfrm>
            <a:off x="1748118" y="2075543"/>
            <a:ext cx="6743699" cy="2223598"/>
          </a:xfrm>
          <a:prstGeom prst="rect">
            <a:avLst/>
          </a:prstGeom>
        </p:spPr>
      </p:pic>
    </p:spTree>
    <p:extLst>
      <p:ext uri="{BB962C8B-B14F-4D97-AF65-F5344CB8AC3E}">
        <p14:creationId xmlns:p14="http://schemas.microsoft.com/office/powerpoint/2010/main" val="341422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
        <p:nvSpPr>
          <p:cNvPr id="12" name="Content Placeholder 8">
            <a:extLst>
              <a:ext uri="{FF2B5EF4-FFF2-40B4-BE49-F238E27FC236}">
                <a16:creationId xmlns:a16="http://schemas.microsoft.com/office/drawing/2014/main" id="{BC7F99F2-C450-42BA-A966-5583D0AC6EE9}"/>
              </a:ext>
            </a:extLst>
          </p:cNvPr>
          <p:cNvSpPr>
            <a:spLocks noGrp="1"/>
          </p:cNvSpPr>
          <p:nvPr>
            <p:ph idx="1"/>
          </p:nvPr>
        </p:nvSpPr>
        <p:spPr>
          <a:xfrm>
            <a:off x="1748118" y="1479177"/>
            <a:ext cx="6743699" cy="596366"/>
          </a:xfrm>
        </p:spPr>
        <p:txBody>
          <a:bodyPr/>
          <a:lstStyle/>
          <a:p>
            <a:r>
              <a:rPr lang="en-US" dirty="0"/>
              <a:t>We’ve all had the “But it worked yesterday” experience.</a:t>
            </a:r>
          </a:p>
        </p:txBody>
      </p:sp>
      <p:pic>
        <p:nvPicPr>
          <p:cNvPr id="4" name="Picture 3">
            <a:extLst>
              <a:ext uri="{FF2B5EF4-FFF2-40B4-BE49-F238E27FC236}">
                <a16:creationId xmlns:a16="http://schemas.microsoft.com/office/drawing/2014/main" id="{74C4C1C3-F36D-4C46-8A0B-2640C64EC1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874" y="2571750"/>
            <a:ext cx="9026970" cy="1471230"/>
          </a:xfrm>
          <a:prstGeom prst="rect">
            <a:avLst/>
          </a:prstGeom>
        </p:spPr>
      </p:pic>
    </p:spTree>
    <p:extLst>
      <p:ext uri="{BB962C8B-B14F-4D97-AF65-F5344CB8AC3E}">
        <p14:creationId xmlns:p14="http://schemas.microsoft.com/office/powerpoint/2010/main" val="35518016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50B9E-FA80-4744-997B-96E293E12183}"/>
              </a:ext>
            </a:extLst>
          </p:cNvPr>
          <p:cNvSpPr>
            <a:spLocks noGrp="1"/>
          </p:cNvSpPr>
          <p:nvPr>
            <p:ph type="title"/>
          </p:nvPr>
        </p:nvSpPr>
        <p:spPr/>
        <p:txBody>
          <a:bodyPr/>
          <a:lstStyle/>
          <a:p>
            <a:r>
              <a:rPr lang="en-US" dirty="0"/>
              <a:t>Marcello’s Comic Here</a:t>
            </a:r>
          </a:p>
        </p:txBody>
      </p:sp>
      <p:sp>
        <p:nvSpPr>
          <p:cNvPr id="3" name="Content Placeholder 2">
            <a:extLst>
              <a:ext uri="{FF2B5EF4-FFF2-40B4-BE49-F238E27FC236}">
                <a16:creationId xmlns:a16="http://schemas.microsoft.com/office/drawing/2014/main" id="{38415DEE-70B5-496E-B814-AD6D40EEE2C4}"/>
              </a:ext>
            </a:extLst>
          </p:cNvPr>
          <p:cNvSpPr>
            <a:spLocks noGrp="1"/>
          </p:cNvSpPr>
          <p:nvPr>
            <p:ph idx="1"/>
          </p:nvPr>
        </p:nvSpPr>
        <p:spPr/>
        <p:txBody>
          <a:bodyPr/>
          <a:lstStyle/>
          <a:p>
            <a:endParaRPr lang="en-US"/>
          </a:p>
        </p:txBody>
      </p:sp>
      <p:sp>
        <p:nvSpPr>
          <p:cNvPr id="4" name="Picture Placeholder 3">
            <a:extLst>
              <a:ext uri="{FF2B5EF4-FFF2-40B4-BE49-F238E27FC236}">
                <a16:creationId xmlns:a16="http://schemas.microsoft.com/office/drawing/2014/main" id="{52A0832A-8AC4-4EEB-B5EF-19079DD983D1}"/>
              </a:ext>
            </a:extLst>
          </p:cNvPr>
          <p:cNvSpPr>
            <a:spLocks noGrp="1"/>
          </p:cNvSpPr>
          <p:nvPr>
            <p:ph type="pic" sz="quarter" idx="10"/>
          </p:nvPr>
        </p:nvSpPr>
        <p:spPr/>
      </p:sp>
      <p:sp>
        <p:nvSpPr>
          <p:cNvPr id="5" name="Content Placeholder 4">
            <a:extLst>
              <a:ext uri="{FF2B5EF4-FFF2-40B4-BE49-F238E27FC236}">
                <a16:creationId xmlns:a16="http://schemas.microsoft.com/office/drawing/2014/main" id="{7249230D-1498-4AF0-B083-AA7343AACC3A}"/>
              </a:ext>
            </a:extLst>
          </p:cNvPr>
          <p:cNvSpPr>
            <a:spLocks noGrp="1"/>
          </p:cNvSpPr>
          <p:nvPr>
            <p:ph idx="11"/>
          </p:nvPr>
        </p:nvSpPr>
        <p:spPr/>
        <p:txBody>
          <a:bodyPr/>
          <a:lstStyle/>
          <a:p>
            <a:endParaRPr lang="en-US"/>
          </a:p>
        </p:txBody>
      </p:sp>
      <p:sp>
        <p:nvSpPr>
          <p:cNvPr id="6" name="Picture Placeholder 5">
            <a:extLst>
              <a:ext uri="{FF2B5EF4-FFF2-40B4-BE49-F238E27FC236}">
                <a16:creationId xmlns:a16="http://schemas.microsoft.com/office/drawing/2014/main" id="{3885D55C-611F-4046-94F0-D8D747895F58}"/>
              </a:ext>
            </a:extLst>
          </p:cNvPr>
          <p:cNvSpPr>
            <a:spLocks noGrp="1"/>
          </p:cNvSpPr>
          <p:nvPr>
            <p:ph type="pic" sz="quarter" idx="12"/>
          </p:nvPr>
        </p:nvSpPr>
        <p:spPr/>
      </p:sp>
      <p:sp>
        <p:nvSpPr>
          <p:cNvPr id="7" name="Content Placeholder 6">
            <a:extLst>
              <a:ext uri="{FF2B5EF4-FFF2-40B4-BE49-F238E27FC236}">
                <a16:creationId xmlns:a16="http://schemas.microsoft.com/office/drawing/2014/main" id="{82CCE727-194E-4A8F-A5AC-CDA4070E176C}"/>
              </a:ext>
            </a:extLst>
          </p:cNvPr>
          <p:cNvSpPr>
            <a:spLocks noGrp="1"/>
          </p:cNvSpPr>
          <p:nvPr>
            <p:ph idx="13"/>
          </p:nvPr>
        </p:nvSpPr>
        <p:spPr/>
        <p:txBody>
          <a:bodyPr/>
          <a:lstStyle/>
          <a:p>
            <a:endParaRPr lang="en-US"/>
          </a:p>
        </p:txBody>
      </p:sp>
      <p:sp>
        <p:nvSpPr>
          <p:cNvPr id="8" name="Picture Placeholder 7">
            <a:extLst>
              <a:ext uri="{FF2B5EF4-FFF2-40B4-BE49-F238E27FC236}">
                <a16:creationId xmlns:a16="http://schemas.microsoft.com/office/drawing/2014/main" id="{7CB0A8DE-521E-462D-8899-E25ABE0E3B69}"/>
              </a:ext>
            </a:extLst>
          </p:cNvPr>
          <p:cNvSpPr>
            <a:spLocks noGrp="1"/>
          </p:cNvSpPr>
          <p:nvPr>
            <p:ph type="pic" sz="quarter" idx="14"/>
          </p:nvPr>
        </p:nvSpPr>
        <p:spPr/>
      </p:sp>
    </p:spTree>
    <p:extLst>
      <p:ext uri="{BB962C8B-B14F-4D97-AF65-F5344CB8AC3E}">
        <p14:creationId xmlns:p14="http://schemas.microsoft.com/office/powerpoint/2010/main" val="457066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F46F-C69E-4140-AC77-AE74CCF70625}"/>
              </a:ext>
            </a:extLst>
          </p:cNvPr>
          <p:cNvSpPr>
            <a:spLocks noGrp="1"/>
          </p:cNvSpPr>
          <p:nvPr>
            <p:ph type="title"/>
          </p:nvPr>
        </p:nvSpPr>
        <p:spPr>
          <a:xfrm>
            <a:off x="30255" y="300036"/>
            <a:ext cx="4255994" cy="969449"/>
          </a:xfrm>
        </p:spPr>
        <p:txBody>
          <a:bodyPr/>
          <a:lstStyle/>
          <a:p>
            <a:r>
              <a:rPr lang="en-US" dirty="0">
                <a:solidFill>
                  <a:srgbClr val="FF0000"/>
                </a:solidFill>
              </a:rPr>
              <a:t>Why</a:t>
            </a:r>
            <a:r>
              <a:rPr lang="en-US" dirty="0"/>
              <a:t> don’t we all know how to use this?</a:t>
            </a:r>
          </a:p>
        </p:txBody>
      </p:sp>
      <p:sp>
        <p:nvSpPr>
          <p:cNvPr id="3" name="Content Placeholder 2">
            <a:extLst>
              <a:ext uri="{FF2B5EF4-FFF2-40B4-BE49-F238E27FC236}">
                <a16:creationId xmlns:a16="http://schemas.microsoft.com/office/drawing/2014/main" id="{8EB7492C-1829-442F-8BBD-C7EF43A54396}"/>
              </a:ext>
            </a:extLst>
          </p:cNvPr>
          <p:cNvSpPr>
            <a:spLocks noGrp="1"/>
          </p:cNvSpPr>
          <p:nvPr>
            <p:ph idx="1"/>
          </p:nvPr>
        </p:nvSpPr>
        <p:spPr/>
        <p:txBody>
          <a:bodyPr/>
          <a:lstStyle/>
          <a:p>
            <a:r>
              <a:rPr lang="en-US" dirty="0"/>
              <a:t>command line (primarily)</a:t>
            </a:r>
          </a:p>
        </p:txBody>
      </p:sp>
      <p:pic>
        <p:nvPicPr>
          <p:cNvPr id="10" name="Picture Placeholder 9">
            <a:extLst>
              <a:ext uri="{FF2B5EF4-FFF2-40B4-BE49-F238E27FC236}">
                <a16:creationId xmlns:a16="http://schemas.microsoft.com/office/drawing/2014/main" id="{31EEC1BE-1370-4854-A00F-CCF330389E7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95" b="7895"/>
          <a:stretch>
            <a:fillRect/>
          </a:stretch>
        </p:blipFill>
        <p:spPr/>
      </p:pic>
      <p:sp>
        <p:nvSpPr>
          <p:cNvPr id="5" name="Content Placeholder 4">
            <a:extLst>
              <a:ext uri="{FF2B5EF4-FFF2-40B4-BE49-F238E27FC236}">
                <a16:creationId xmlns:a16="http://schemas.microsoft.com/office/drawing/2014/main" id="{EAECCEBA-3A7C-42E0-A48E-67B1BC81B078}"/>
              </a:ext>
            </a:extLst>
          </p:cNvPr>
          <p:cNvSpPr>
            <a:spLocks noGrp="1"/>
          </p:cNvSpPr>
          <p:nvPr>
            <p:ph idx="11"/>
          </p:nvPr>
        </p:nvSpPr>
        <p:spPr>
          <a:xfrm>
            <a:off x="4257672" y="3308398"/>
            <a:ext cx="2345251" cy="1092152"/>
          </a:xfrm>
        </p:spPr>
        <p:txBody>
          <a:bodyPr/>
          <a:lstStyle/>
          <a:p>
            <a:r>
              <a:rPr lang="en-US" dirty="0"/>
              <a:t>you don’t know what you don’t know</a:t>
            </a:r>
          </a:p>
        </p:txBody>
      </p:sp>
      <p:pic>
        <p:nvPicPr>
          <p:cNvPr id="12" name="Picture Placeholder 11">
            <a:extLst>
              <a:ext uri="{FF2B5EF4-FFF2-40B4-BE49-F238E27FC236}">
                <a16:creationId xmlns:a16="http://schemas.microsoft.com/office/drawing/2014/main" id="{5EC338B9-3214-4DB1-B87F-D752422C88F9}"/>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val="0"/>
              </a:ext>
            </a:extLst>
          </a:blip>
          <a:srcRect t="7936" b="18452"/>
          <a:stretch/>
        </p:blipFill>
        <p:spPr>
          <a:xfrm>
            <a:off x="4615513" y="2000250"/>
            <a:ext cx="1629568" cy="1200150"/>
          </a:xfrm>
        </p:spPr>
      </p:pic>
      <p:sp>
        <p:nvSpPr>
          <p:cNvPr id="7" name="Content Placeholder 6">
            <a:extLst>
              <a:ext uri="{FF2B5EF4-FFF2-40B4-BE49-F238E27FC236}">
                <a16:creationId xmlns:a16="http://schemas.microsoft.com/office/drawing/2014/main" id="{5A04DC12-E0D9-42CE-8CE8-CE2F686AF20C}"/>
              </a:ext>
            </a:extLst>
          </p:cNvPr>
          <p:cNvSpPr>
            <a:spLocks noGrp="1"/>
          </p:cNvSpPr>
          <p:nvPr>
            <p:ph idx="13"/>
          </p:nvPr>
        </p:nvSpPr>
        <p:spPr>
          <a:xfrm>
            <a:off x="6767228" y="3296071"/>
            <a:ext cx="2345251" cy="1342604"/>
          </a:xfrm>
        </p:spPr>
        <p:txBody>
          <a:bodyPr/>
          <a:lstStyle/>
          <a:p>
            <a:r>
              <a:rPr lang="en-US" dirty="0"/>
              <a:t>not the most intuitive thing with new terms and processes</a:t>
            </a:r>
          </a:p>
        </p:txBody>
      </p:sp>
      <p:pic>
        <p:nvPicPr>
          <p:cNvPr id="14" name="Picture Placeholder 13">
            <a:extLst>
              <a:ext uri="{FF2B5EF4-FFF2-40B4-BE49-F238E27FC236}">
                <a16:creationId xmlns:a16="http://schemas.microsoft.com/office/drawing/2014/main" id="{F1753BED-1712-43CF-B15B-BCB922749F60}"/>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val="0"/>
              </a:ext>
            </a:extLst>
          </a:blip>
          <a:srcRect t="-4187" b="12463"/>
          <a:stretch/>
        </p:blipFill>
        <p:spPr>
          <a:xfrm>
            <a:off x="7353669" y="2029523"/>
            <a:ext cx="1161681" cy="1066054"/>
          </a:xfrm>
        </p:spPr>
      </p:pic>
    </p:spTree>
    <p:extLst>
      <p:ext uri="{BB962C8B-B14F-4D97-AF65-F5344CB8AC3E}">
        <p14:creationId xmlns:p14="http://schemas.microsoft.com/office/powerpoint/2010/main" val="4262922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84D2625-E884-4192-BE4D-2A06C1948F19}"/>
              </a:ext>
            </a:extLst>
          </p:cNvPr>
          <p:cNvSpPr txBox="1">
            <a:spLocks/>
          </p:cNvSpPr>
          <p:nvPr/>
        </p:nvSpPr>
        <p:spPr>
          <a:xfrm>
            <a:off x="30255" y="300036"/>
            <a:ext cx="3713070" cy="969449"/>
          </a:xfrm>
          <a:prstGeom prst="rect">
            <a:avLst/>
          </a:prstGeom>
        </p:spPr>
        <p:txBody>
          <a:bodyP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Key Terminology</a:t>
            </a:r>
            <a:endParaRPr lang="en-US" kern="0" dirty="0">
              <a:solidFill>
                <a:srgbClr val="ED1B30"/>
              </a:solidFill>
            </a:endParaRPr>
          </a:p>
        </p:txBody>
      </p:sp>
    </p:spTree>
    <p:extLst>
      <p:ext uri="{BB962C8B-B14F-4D97-AF65-F5344CB8AC3E}">
        <p14:creationId xmlns:p14="http://schemas.microsoft.com/office/powerpoint/2010/main" val="36781148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Command Line</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748118" y="1269486"/>
            <a:ext cx="6743699" cy="816489"/>
          </a:xfrm>
        </p:spPr>
        <p:txBody>
          <a:bodyPr/>
          <a:lstStyle/>
          <a:p>
            <a:pPr marL="0" indent="0">
              <a:buNone/>
            </a:pPr>
            <a:r>
              <a:rPr lang="en-US" dirty="0"/>
              <a:t>Interface for text-based input for Git. </a:t>
            </a:r>
            <a:r>
              <a:rPr lang="en-US" i="1" dirty="0"/>
              <a:t>(not how we are going to be doing this today)</a:t>
            </a:r>
          </a:p>
        </p:txBody>
      </p:sp>
      <p:pic>
        <p:nvPicPr>
          <p:cNvPr id="4" name="Picture 3">
            <a:extLst>
              <a:ext uri="{FF2B5EF4-FFF2-40B4-BE49-F238E27FC236}">
                <a16:creationId xmlns:a16="http://schemas.microsoft.com/office/drawing/2014/main" id="{962BCB1D-CF50-48A2-8B39-49FBAA6EC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875" y="2042149"/>
            <a:ext cx="3855523" cy="2710825"/>
          </a:xfrm>
          <a:prstGeom prst="rect">
            <a:avLst/>
          </a:prstGeom>
        </p:spPr>
      </p:pic>
      <p:sp>
        <p:nvSpPr>
          <p:cNvPr id="5" name="Rectangle 4">
            <a:extLst>
              <a:ext uri="{FF2B5EF4-FFF2-40B4-BE49-F238E27FC236}">
                <a16:creationId xmlns:a16="http://schemas.microsoft.com/office/drawing/2014/main" id="{FEC9C448-E4C3-43FD-87EF-61A7D4D332B2}"/>
              </a:ext>
            </a:extLst>
          </p:cNvPr>
          <p:cNvSpPr/>
          <p:nvPr/>
        </p:nvSpPr>
        <p:spPr>
          <a:xfrm>
            <a:off x="3190875" y="4752974"/>
            <a:ext cx="1883849" cy="276999"/>
          </a:xfrm>
          <a:prstGeom prst="rect">
            <a:avLst/>
          </a:prstGeom>
        </p:spPr>
        <p:txBody>
          <a:bodyPr wrap="none">
            <a:spAutoFit/>
          </a:bodyPr>
          <a:lstStyle/>
          <a:p>
            <a:r>
              <a:rPr lang="en-US" sz="1200" i="1" dirty="0"/>
              <a:t>https://gitforwindows.org/</a:t>
            </a:r>
          </a:p>
        </p:txBody>
      </p:sp>
    </p:spTree>
    <p:extLst>
      <p:ext uri="{BB962C8B-B14F-4D97-AF65-F5344CB8AC3E}">
        <p14:creationId xmlns:p14="http://schemas.microsoft.com/office/powerpoint/2010/main" val="1737330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Repository/Repo </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748118" y="1269486"/>
            <a:ext cx="5957607" cy="816489"/>
          </a:xfrm>
        </p:spPr>
        <p:txBody>
          <a:bodyPr/>
          <a:lstStyle/>
          <a:p>
            <a:pPr marL="0" indent="0">
              <a:buNone/>
            </a:pPr>
            <a:r>
              <a:rPr lang="en-US" dirty="0"/>
              <a:t>Storage space where your projects live. </a:t>
            </a:r>
            <a:r>
              <a:rPr lang="en-US" dirty="0">
                <a:solidFill>
                  <a:schemeClr val="tx1">
                    <a:lumMod val="60000"/>
                    <a:lumOff val="40000"/>
                  </a:schemeClr>
                </a:solidFill>
              </a:rPr>
              <a:t>(similar to a Revit central file)</a:t>
            </a:r>
          </a:p>
        </p:txBody>
      </p:sp>
      <p:pic>
        <p:nvPicPr>
          <p:cNvPr id="6" name="Picture 5">
            <a:extLst>
              <a:ext uri="{FF2B5EF4-FFF2-40B4-BE49-F238E27FC236}">
                <a16:creationId xmlns:a16="http://schemas.microsoft.com/office/drawing/2014/main" id="{7A7495F3-8AAA-4C7F-9D43-EB2949A611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8569" y="2015343"/>
            <a:ext cx="3786606" cy="2828121"/>
          </a:xfrm>
          <a:prstGeom prst="rect">
            <a:avLst/>
          </a:prstGeom>
        </p:spPr>
      </p:pic>
    </p:spTree>
    <p:extLst>
      <p:ext uri="{BB962C8B-B14F-4D97-AF65-F5344CB8AC3E}">
        <p14:creationId xmlns:p14="http://schemas.microsoft.com/office/powerpoint/2010/main" val="2510226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Version Control</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696200" cy="1387989"/>
          </a:xfrm>
        </p:spPr>
        <p:txBody>
          <a:bodyPr/>
          <a:lstStyle/>
          <a:p>
            <a:pPr marL="0" indent="0">
              <a:buNone/>
            </a:pPr>
            <a:r>
              <a:rPr lang="en-US" dirty="0"/>
              <a:t>Instead of manually saving multiple versions, Git saves “snapshots” of every point in time for the life of the project. </a:t>
            </a:r>
            <a:r>
              <a:rPr lang="en-US" dirty="0">
                <a:solidFill>
                  <a:schemeClr val="tx1">
                    <a:lumMod val="60000"/>
                    <a:lumOff val="40000"/>
                  </a:schemeClr>
                </a:solidFill>
              </a:rPr>
              <a:t>(similar to Revit’s backup folder, but better.)</a:t>
            </a:r>
          </a:p>
        </p:txBody>
      </p:sp>
      <p:pic>
        <p:nvPicPr>
          <p:cNvPr id="4" name="Picture 3">
            <a:extLst>
              <a:ext uri="{FF2B5EF4-FFF2-40B4-BE49-F238E27FC236}">
                <a16:creationId xmlns:a16="http://schemas.microsoft.com/office/drawing/2014/main" id="{20C7A97C-9C23-4DB0-B0B0-29016BCC8E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5454" y="2438400"/>
            <a:ext cx="2978829" cy="2543175"/>
          </a:xfrm>
          <a:prstGeom prst="rect">
            <a:avLst/>
          </a:prstGeom>
        </p:spPr>
      </p:pic>
    </p:spTree>
    <p:extLst>
      <p:ext uri="{BB962C8B-B14F-4D97-AF65-F5344CB8AC3E}">
        <p14:creationId xmlns:p14="http://schemas.microsoft.com/office/powerpoint/2010/main" val="3585447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Commit</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1387989"/>
          </a:xfrm>
        </p:spPr>
        <p:txBody>
          <a:bodyPr/>
          <a:lstStyle/>
          <a:p>
            <a:pPr marL="0" indent="0">
              <a:buNone/>
            </a:pPr>
            <a:r>
              <a:rPr lang="en-US" sz="1800" dirty="0"/>
              <a:t>This is the beautiful part. A commit is you pushing your changes to Git. Each time you commit to the repo, Git takes a snapshot to give you a checkpoint to go back to if needed. </a:t>
            </a:r>
            <a:r>
              <a:rPr lang="en-US" sz="1800" dirty="0">
                <a:solidFill>
                  <a:schemeClr val="tx1">
                    <a:lumMod val="60000"/>
                    <a:lumOff val="40000"/>
                  </a:schemeClr>
                </a:solidFill>
              </a:rPr>
              <a:t>(similar to a sync with central, but also way better)</a:t>
            </a:r>
            <a:endParaRPr lang="en-US" sz="1800" dirty="0"/>
          </a:p>
        </p:txBody>
      </p:sp>
      <p:pic>
        <p:nvPicPr>
          <p:cNvPr id="5" name="Picture 4">
            <a:extLst>
              <a:ext uri="{FF2B5EF4-FFF2-40B4-BE49-F238E27FC236}">
                <a16:creationId xmlns:a16="http://schemas.microsoft.com/office/drawing/2014/main" id="{E2D94E63-9BFD-484B-AC79-75506909D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7229" y="2571750"/>
            <a:ext cx="4980871" cy="2085407"/>
          </a:xfrm>
          <a:prstGeom prst="rect">
            <a:avLst/>
          </a:prstGeom>
        </p:spPr>
      </p:pic>
      <p:sp>
        <p:nvSpPr>
          <p:cNvPr id="7" name="Content Placeholder 8">
            <a:extLst>
              <a:ext uri="{FF2B5EF4-FFF2-40B4-BE49-F238E27FC236}">
                <a16:creationId xmlns:a16="http://schemas.microsoft.com/office/drawing/2014/main" id="{D653C05A-9590-4955-9333-E2DBD828579C}"/>
              </a:ext>
            </a:extLst>
          </p:cNvPr>
          <p:cNvSpPr txBox="1">
            <a:spLocks/>
          </p:cNvSpPr>
          <p:nvPr/>
        </p:nvSpPr>
        <p:spPr>
          <a:xfrm>
            <a:off x="2677229" y="4668298"/>
            <a:ext cx="4524375" cy="350332"/>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i="1" kern="0" dirty="0"/>
              <a:t>Sending your changes off to the repo!</a:t>
            </a:r>
          </a:p>
        </p:txBody>
      </p:sp>
    </p:spTree>
    <p:extLst>
      <p:ext uri="{BB962C8B-B14F-4D97-AF65-F5344CB8AC3E}">
        <p14:creationId xmlns:p14="http://schemas.microsoft.com/office/powerpoint/2010/main" val="2145359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Branch</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This allows people to work on their own version of the project before pushing the changes back to the main project.</a:t>
            </a:r>
            <a:r>
              <a:rPr lang="en-US" sz="1800" dirty="0">
                <a:solidFill>
                  <a:schemeClr val="tx1">
                    <a:lumMod val="60000"/>
                    <a:lumOff val="40000"/>
                  </a:schemeClr>
                </a:solidFill>
              </a:rPr>
              <a:t> (similar to a Revit local file)</a:t>
            </a:r>
          </a:p>
        </p:txBody>
      </p:sp>
      <p:pic>
        <p:nvPicPr>
          <p:cNvPr id="4" name="Picture 3">
            <a:extLst>
              <a:ext uri="{FF2B5EF4-FFF2-40B4-BE49-F238E27FC236}">
                <a16:creationId xmlns:a16="http://schemas.microsoft.com/office/drawing/2014/main" id="{CCA6B308-D915-4366-A4B6-C0FA829A8D3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7373" y="2238935"/>
            <a:ext cx="8126627" cy="2041815"/>
          </a:xfrm>
          <a:prstGeom prst="rect">
            <a:avLst/>
          </a:prstGeom>
        </p:spPr>
      </p:pic>
    </p:spTree>
    <p:extLst>
      <p:ext uri="{BB962C8B-B14F-4D97-AF65-F5344CB8AC3E}">
        <p14:creationId xmlns:p14="http://schemas.microsoft.com/office/powerpoint/2010/main" val="3737068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git it together</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“VERSION CONTROL FOR BEGINNERS”</a:t>
            </a:r>
          </a:p>
        </p:txBody>
      </p:sp>
    </p:spTree>
    <p:extLst>
      <p:ext uri="{BB962C8B-B14F-4D97-AF65-F5344CB8AC3E}">
        <p14:creationId xmlns:p14="http://schemas.microsoft.com/office/powerpoint/2010/main" val="2516184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Fork</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Your very own copy of a project separate from the source project with the option to push your changes to the source if you want to.</a:t>
            </a:r>
          </a:p>
        </p:txBody>
      </p:sp>
      <p:pic>
        <p:nvPicPr>
          <p:cNvPr id="5" name="Picture 4">
            <a:extLst>
              <a:ext uri="{FF2B5EF4-FFF2-40B4-BE49-F238E27FC236}">
                <a16:creationId xmlns:a16="http://schemas.microsoft.com/office/drawing/2014/main" id="{24038900-7681-4435-BECE-4C07D1195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425" y="2172820"/>
            <a:ext cx="2952750" cy="2381250"/>
          </a:xfrm>
          <a:prstGeom prst="rect">
            <a:avLst/>
          </a:prstGeom>
        </p:spPr>
      </p:pic>
    </p:spTree>
    <p:extLst>
      <p:ext uri="{BB962C8B-B14F-4D97-AF65-F5344CB8AC3E}">
        <p14:creationId xmlns:p14="http://schemas.microsoft.com/office/powerpoint/2010/main" val="2313175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Pull Request</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A way of submitting contributions to an open project. This is done by making changes on your fork and generating the pull request (PR). </a:t>
            </a:r>
          </a:p>
        </p:txBody>
      </p:sp>
      <p:pic>
        <p:nvPicPr>
          <p:cNvPr id="3" name="Picture 2">
            <a:extLst>
              <a:ext uri="{FF2B5EF4-FFF2-40B4-BE49-F238E27FC236}">
                <a16:creationId xmlns:a16="http://schemas.microsoft.com/office/drawing/2014/main" id="{1094DDE2-88F0-47FB-A0EF-3E93D1BBAC3A}"/>
              </a:ext>
            </a:extLst>
          </p:cNvPr>
          <p:cNvPicPr>
            <a:picLocks noChangeAspect="1"/>
          </p:cNvPicPr>
          <p:nvPr/>
        </p:nvPicPr>
        <p:blipFill>
          <a:blip r:embed="rId2"/>
          <a:stretch>
            <a:fillRect/>
          </a:stretch>
        </p:blipFill>
        <p:spPr>
          <a:xfrm>
            <a:off x="1886790" y="2379611"/>
            <a:ext cx="6543675" cy="2028603"/>
          </a:xfrm>
          <a:prstGeom prst="rect">
            <a:avLst/>
          </a:prstGeom>
        </p:spPr>
      </p:pic>
    </p:spTree>
    <p:extLst>
      <p:ext uri="{BB962C8B-B14F-4D97-AF65-F5344CB8AC3E}">
        <p14:creationId xmlns:p14="http://schemas.microsoft.com/office/powerpoint/2010/main" val="1513186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thank you.</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NOW, GO DO AWESOME THINGS</a:t>
            </a:r>
          </a:p>
        </p:txBody>
      </p:sp>
      <p:sp>
        <p:nvSpPr>
          <p:cNvPr id="4" name="Title 1">
            <a:extLst>
              <a:ext uri="{FF2B5EF4-FFF2-40B4-BE49-F238E27FC236}">
                <a16:creationId xmlns:a16="http://schemas.microsoft.com/office/drawing/2014/main" id="{A3E08DE2-986D-47E7-8384-1E01CA709479}"/>
              </a:ext>
            </a:extLst>
          </p:cNvPr>
          <p:cNvSpPr txBox="1">
            <a:spLocks/>
          </p:cNvSpPr>
          <p:nvPr/>
        </p:nvSpPr>
        <p:spPr>
          <a:xfrm>
            <a:off x="639549" y="4555728"/>
            <a:ext cx="7864902" cy="4897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spc="-150" dirty="0">
                <a:solidFill>
                  <a:srgbClr val="000000"/>
                </a:solidFill>
                <a:latin typeface="Gotham Book" panose="02000604040000020004" pitchFamily="50" charset="0"/>
              </a:rPr>
              <a:t>@</a:t>
            </a:r>
            <a:r>
              <a:rPr lang="en-US" sz="2000" spc="-150" dirty="0" err="1">
                <a:solidFill>
                  <a:srgbClr val="000000"/>
                </a:solidFill>
                <a:latin typeface="Gotham Book" panose="02000604040000020004" pitchFamily="50" charset="0"/>
              </a:rPr>
              <a:t>prlxteam</a:t>
            </a:r>
            <a:r>
              <a:rPr lang="en-US" sz="2000" spc="-150" dirty="0">
                <a:solidFill>
                  <a:srgbClr val="000000"/>
                </a:solidFill>
                <a:latin typeface="Gotham Book" panose="02000604040000020004" pitchFamily="50" charset="0"/>
              </a:rPr>
              <a:t> | @</a:t>
            </a:r>
            <a:r>
              <a:rPr lang="en-US" sz="2000" spc="-150" dirty="0" err="1">
                <a:solidFill>
                  <a:srgbClr val="000000"/>
                </a:solidFill>
                <a:latin typeface="Gotham Book" panose="02000604040000020004" pitchFamily="50" charset="0"/>
              </a:rPr>
              <a:t>twiceroadsfool</a:t>
            </a:r>
            <a:r>
              <a:rPr lang="en-US" sz="2000" spc="-150" dirty="0">
                <a:solidFill>
                  <a:srgbClr val="000000"/>
                </a:solidFill>
                <a:latin typeface="Gotham Book" panose="02000604040000020004" pitchFamily="50" charset="0"/>
              </a:rPr>
              <a:t> | @60secondrevit</a:t>
            </a:r>
          </a:p>
        </p:txBody>
      </p:sp>
    </p:spTree>
    <p:extLst>
      <p:ext uri="{BB962C8B-B14F-4D97-AF65-F5344CB8AC3E}">
        <p14:creationId xmlns:p14="http://schemas.microsoft.com/office/powerpoint/2010/main" val="1194845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133947" y="4490357"/>
            <a:ext cx="8876106" cy="550749"/>
          </a:xfrm>
        </p:spPr>
        <p:txBody>
          <a:bodyPr/>
          <a:lstStyle/>
          <a:p>
            <a:r>
              <a:rPr lang="en-US" dirty="0"/>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r>
              <a:rPr lang="en-US" dirty="0"/>
              <a:t>© 2018 Autodesk. All rights reserved.</a:t>
            </a:r>
          </a:p>
          <a:p>
            <a:endParaRPr lang="en-US" dirty="0"/>
          </a:p>
          <a:p>
            <a:endParaRPr lang="en-US" dirty="0"/>
          </a:p>
        </p:txBody>
      </p:sp>
    </p:spTree>
    <p:extLst>
      <p:ext uri="{BB962C8B-B14F-4D97-AF65-F5344CB8AC3E}">
        <p14:creationId xmlns:p14="http://schemas.microsoft.com/office/powerpoint/2010/main" val="2987449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3C489E9-2B6A-4A89-BDF0-19F2B715D4DE}"/>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0"/>
                    </a14:imgEffect>
                  </a14:imgLayer>
                </a14:imgProps>
              </a:ext>
            </a:extLst>
          </a:blip>
          <a:stretch>
            <a:fillRect/>
          </a:stretch>
        </p:blipFill>
        <p:spPr>
          <a:xfrm>
            <a:off x="1873017" y="1060155"/>
            <a:ext cx="6803726" cy="3365284"/>
          </a:xfrm>
          <a:prstGeom prst="rect">
            <a:avLst/>
          </a:prstGeom>
        </p:spPr>
      </p:pic>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6" y="300036"/>
            <a:ext cx="2523292" cy="969449"/>
          </a:xfrm>
        </p:spPr>
        <p:txBody>
          <a:bodyPr/>
          <a:lstStyle/>
          <a:p>
            <a:r>
              <a:rPr lang="en-US" dirty="0"/>
              <a:t>Summary</a:t>
            </a:r>
          </a:p>
        </p:txBody>
      </p:sp>
      <p:sp>
        <p:nvSpPr>
          <p:cNvPr id="12" name="Text Placeholder 12">
            <a:extLst>
              <a:ext uri="{FF2B5EF4-FFF2-40B4-BE49-F238E27FC236}">
                <a16:creationId xmlns:a16="http://schemas.microsoft.com/office/drawing/2014/main" id="{F225EC6B-9A8D-4FF0-809F-BD7CF55FD26B}"/>
              </a:ext>
            </a:extLst>
          </p:cNvPr>
          <p:cNvSpPr txBox="1">
            <a:spLocks/>
          </p:cNvSpPr>
          <p:nvPr/>
        </p:nvSpPr>
        <p:spPr>
          <a:xfrm>
            <a:off x="1873149" y="2777055"/>
            <a:ext cx="6651858" cy="571500"/>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Essentially, version control lets you manage revisions regarding</a:t>
            </a:r>
            <a:endParaRPr lang="en-US" sz="1400" b="1" kern="0" dirty="0"/>
          </a:p>
        </p:txBody>
      </p:sp>
      <p:sp>
        <p:nvSpPr>
          <p:cNvPr id="14" name="Text Placeholder 12">
            <a:extLst>
              <a:ext uri="{FF2B5EF4-FFF2-40B4-BE49-F238E27FC236}">
                <a16:creationId xmlns:a16="http://schemas.microsoft.com/office/drawing/2014/main" id="{DA09F18A-D265-455E-82D4-ADB1FB36AC3D}"/>
              </a:ext>
            </a:extLst>
          </p:cNvPr>
          <p:cNvSpPr txBox="1">
            <a:spLocks/>
          </p:cNvSpPr>
          <p:nvPr/>
        </p:nvSpPr>
        <p:spPr>
          <a:xfrm>
            <a:off x="1910983" y="3419078"/>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We’ll introduce the process and key terms, and</a:t>
            </a:r>
            <a:endParaRPr lang="en-US" sz="1400" b="1" kern="0" dirty="0"/>
          </a:p>
        </p:txBody>
      </p:sp>
      <p:pic>
        <p:nvPicPr>
          <p:cNvPr id="6" name="Picture 5">
            <a:extLst>
              <a:ext uri="{FF2B5EF4-FFF2-40B4-BE49-F238E27FC236}">
                <a16:creationId xmlns:a16="http://schemas.microsoft.com/office/drawing/2014/main" id="{AE7785AC-09EF-4BC9-AF2A-031A04BDC292}"/>
              </a:ext>
            </a:extLst>
          </p:cNvPr>
          <p:cNvPicPr>
            <a:picLocks noChangeAspect="1"/>
          </p:cNvPicPr>
          <p:nvPr/>
        </p:nvPicPr>
        <p:blipFill>
          <a:blip r:embed="rId4">
            <a:extLst>
              <a:ext uri="{BEBA8EAE-BF5A-486C-A8C5-ECC9F3942E4B}">
                <a14:imgProps xmlns:a14="http://schemas.microsoft.com/office/drawing/2010/main">
                  <a14:imgLayer r:embed="rId3">
                    <a14:imgEffect>
                      <a14:artisticBlur radius="12"/>
                    </a14:imgEffect>
                  </a14:imgLayer>
                </a14:imgProps>
              </a:ext>
            </a:extLst>
          </a:blip>
          <a:stretch>
            <a:fillRect/>
          </a:stretch>
        </p:blipFill>
        <p:spPr>
          <a:xfrm>
            <a:off x="1885851" y="1060155"/>
            <a:ext cx="6803726" cy="3365284"/>
          </a:xfrm>
          <a:prstGeom prst="rect">
            <a:avLst/>
          </a:prstGeom>
        </p:spPr>
      </p:pic>
      <p:sp>
        <p:nvSpPr>
          <p:cNvPr id="18" name="Text Placeholder 12">
            <a:extLst>
              <a:ext uri="{FF2B5EF4-FFF2-40B4-BE49-F238E27FC236}">
                <a16:creationId xmlns:a16="http://schemas.microsoft.com/office/drawing/2014/main" id="{DA707F32-F702-49C6-AE0F-DF239E6B92EA}"/>
              </a:ext>
            </a:extLst>
          </p:cNvPr>
          <p:cNvSpPr txBox="1">
            <a:spLocks/>
          </p:cNvSpPr>
          <p:nvPr/>
        </p:nvSpPr>
        <p:spPr>
          <a:xfrm>
            <a:off x="1888758" y="2989979"/>
            <a:ext cx="1257399" cy="28456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your code.</a:t>
            </a:r>
            <a:endParaRPr lang="en-US" sz="1400" b="1" kern="0" dirty="0"/>
          </a:p>
        </p:txBody>
      </p:sp>
      <p:sp>
        <p:nvSpPr>
          <p:cNvPr id="19" name="Text Placeholder 12">
            <a:extLst>
              <a:ext uri="{FF2B5EF4-FFF2-40B4-BE49-F238E27FC236}">
                <a16:creationId xmlns:a16="http://schemas.microsoft.com/office/drawing/2014/main" id="{56DB9550-F6D1-455D-BD50-69E5F044BB49}"/>
              </a:ext>
            </a:extLst>
          </p:cNvPr>
          <p:cNvSpPr txBox="1">
            <a:spLocks/>
          </p:cNvSpPr>
          <p:nvPr/>
        </p:nvSpPr>
        <p:spPr>
          <a:xfrm>
            <a:off x="1887635" y="3640190"/>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explain why version control matters to you. </a:t>
            </a:r>
            <a:endParaRPr lang="en-US" sz="1400" b="1" kern="0" dirty="0"/>
          </a:p>
        </p:txBody>
      </p:sp>
    </p:spTree>
    <p:extLst>
      <p:ext uri="{BB962C8B-B14F-4D97-AF65-F5344CB8AC3E}">
        <p14:creationId xmlns:p14="http://schemas.microsoft.com/office/powerpoint/2010/main" val="28761061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C46980-309F-4DEE-954F-211D85EC8306}"/>
              </a:ext>
            </a:extLst>
          </p:cNvPr>
          <p:cNvSpPr>
            <a:spLocks noGrp="1"/>
          </p:cNvSpPr>
          <p:nvPr>
            <p:ph type="title"/>
          </p:nvPr>
        </p:nvSpPr>
        <p:spPr>
          <a:xfrm>
            <a:off x="30255" y="300036"/>
            <a:ext cx="2631665" cy="969449"/>
          </a:xfrm>
        </p:spPr>
        <p:txBody>
          <a:bodyPr/>
          <a:lstStyle/>
          <a:p>
            <a:r>
              <a:rPr lang="en-US" dirty="0">
                <a:solidFill>
                  <a:srgbClr val="FF0000"/>
                </a:solidFill>
              </a:rPr>
              <a:t>Learning</a:t>
            </a:r>
            <a:r>
              <a:rPr lang="en-US" dirty="0"/>
              <a:t> Objectives</a:t>
            </a:r>
          </a:p>
        </p:txBody>
      </p:sp>
      <p:sp>
        <p:nvSpPr>
          <p:cNvPr id="10" name="Content Placeholder 9">
            <a:extLst>
              <a:ext uri="{FF2B5EF4-FFF2-40B4-BE49-F238E27FC236}">
                <a16:creationId xmlns:a16="http://schemas.microsoft.com/office/drawing/2014/main" id="{0941FC20-4650-4D6C-8104-19012A828B79}"/>
              </a:ext>
            </a:extLst>
          </p:cNvPr>
          <p:cNvSpPr>
            <a:spLocks noGrp="1"/>
          </p:cNvSpPr>
          <p:nvPr>
            <p:ph idx="1"/>
          </p:nvPr>
        </p:nvSpPr>
        <p:spPr/>
        <p:txBody>
          <a:bodyPr/>
          <a:lstStyle/>
          <a:p>
            <a:r>
              <a:rPr lang="en-US" b="1" dirty="0">
                <a:latin typeface="Gotham Bold" pitchFamily="2" charset="0"/>
              </a:rPr>
              <a:t>Gain</a:t>
            </a:r>
            <a:r>
              <a:rPr lang="en-US" dirty="0"/>
              <a:t> an introductory understanding of version control processes.</a:t>
            </a:r>
          </a:p>
          <a:p>
            <a:r>
              <a:rPr lang="en-US" b="1" dirty="0">
                <a:latin typeface="Gotham Bold" pitchFamily="2" charset="0"/>
              </a:rPr>
              <a:t>Understand</a:t>
            </a:r>
            <a:r>
              <a:rPr lang="en-US" dirty="0"/>
              <a:t> key Git terms.</a:t>
            </a:r>
          </a:p>
          <a:p>
            <a:r>
              <a:rPr lang="en-US" b="1" dirty="0">
                <a:latin typeface="Gotham Bold" pitchFamily="2" charset="0"/>
              </a:rPr>
              <a:t>Learn</a:t>
            </a:r>
            <a:r>
              <a:rPr lang="en-US" dirty="0"/>
              <a:t> how to manage your files using version control.</a:t>
            </a:r>
          </a:p>
          <a:p>
            <a:r>
              <a:rPr lang="en-US" dirty="0">
                <a:latin typeface="Gotham Bold" pitchFamily="2" charset="0"/>
              </a:rPr>
              <a:t>Learn</a:t>
            </a:r>
            <a:r>
              <a:rPr lang="en-US" dirty="0"/>
              <a:t> how to actively contribute to open-source projects.</a:t>
            </a:r>
          </a:p>
        </p:txBody>
      </p:sp>
    </p:spTree>
    <p:extLst>
      <p:ext uri="{BB962C8B-B14F-4D97-AF65-F5344CB8AC3E}">
        <p14:creationId xmlns:p14="http://schemas.microsoft.com/office/powerpoint/2010/main" val="658645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6" y="300036"/>
            <a:ext cx="1866277" cy="969449"/>
          </a:xfrm>
        </p:spPr>
        <p:txBody>
          <a:bodyPr/>
          <a:lstStyle/>
          <a:p>
            <a:r>
              <a:rPr lang="en-US" dirty="0"/>
              <a:t>Who?</a:t>
            </a:r>
          </a:p>
        </p:txBody>
      </p:sp>
      <p:sp>
        <p:nvSpPr>
          <p:cNvPr id="8" name="Text Placeholder 12">
            <a:extLst>
              <a:ext uri="{FF2B5EF4-FFF2-40B4-BE49-F238E27FC236}">
                <a16:creationId xmlns:a16="http://schemas.microsoft.com/office/drawing/2014/main" id="{5A55DA09-8C01-48AD-983D-1B2EC9DDD782}"/>
              </a:ext>
            </a:extLst>
          </p:cNvPr>
          <p:cNvSpPr>
            <a:spLocks noGrp="1"/>
          </p:cNvSpPr>
          <p:nvPr>
            <p:ph idx="1"/>
          </p:nvPr>
        </p:nvSpPr>
        <p:spPr>
          <a:xfrm>
            <a:off x="1748117" y="1162959"/>
            <a:ext cx="7138495" cy="899736"/>
          </a:xfrm>
        </p:spPr>
        <p:txBody>
          <a:bodyPr/>
          <a:lstStyle/>
          <a:p>
            <a:pPr marL="0" indent="0" algn="ctr">
              <a:buNone/>
            </a:pPr>
            <a:r>
              <a:rPr lang="en-US" sz="1600" dirty="0">
                <a:solidFill>
                  <a:srgbClr val="ED1B30"/>
                </a:solidFill>
              </a:rPr>
              <a:t>Parallax</a:t>
            </a:r>
            <a:r>
              <a:rPr lang="en-US" sz="1600" dirty="0"/>
              <a:t> Team is a Practice Implementation Consultancy specializing in BIM implementation, BIM Standardization, Computational Design, and pretty much anything AEC related. </a:t>
            </a:r>
            <a:endParaRPr lang="en-AU" sz="1600" dirty="0"/>
          </a:p>
        </p:txBody>
      </p:sp>
      <p:pic>
        <p:nvPicPr>
          <p:cNvPr id="14" name="Picture 13">
            <a:extLst>
              <a:ext uri="{FF2B5EF4-FFF2-40B4-BE49-F238E27FC236}">
                <a16:creationId xmlns:a16="http://schemas.microsoft.com/office/drawing/2014/main" id="{0D3246DA-0BB6-4678-9EB6-BB7AE40034B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7769" t="1653" r="23140" b="18388"/>
          <a:stretch/>
        </p:blipFill>
        <p:spPr>
          <a:xfrm>
            <a:off x="5997039" y="2671702"/>
            <a:ext cx="1155829" cy="1042671"/>
          </a:xfrm>
          <a:prstGeom prst="rect">
            <a:avLst/>
          </a:prstGeom>
        </p:spPr>
      </p:pic>
      <p:pic>
        <p:nvPicPr>
          <p:cNvPr id="15" name="Picture 14">
            <a:extLst>
              <a:ext uri="{FF2B5EF4-FFF2-40B4-BE49-F238E27FC236}">
                <a16:creationId xmlns:a16="http://schemas.microsoft.com/office/drawing/2014/main" id="{505F5DA9-BD96-4D9F-9C21-194F82AA18E9}"/>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24000"/>
                    </a14:imgEffect>
                  </a14:imgLayer>
                </a14:imgProps>
              </a:ext>
              <a:ext uri="{28A0092B-C50C-407E-A947-70E740481C1C}">
                <a14:useLocalDpi xmlns:a14="http://schemas.microsoft.com/office/drawing/2010/main" val="0"/>
              </a:ext>
            </a:extLst>
          </a:blip>
          <a:stretch>
            <a:fillRect/>
          </a:stretch>
        </p:blipFill>
        <p:spPr>
          <a:xfrm>
            <a:off x="3474725" y="2671702"/>
            <a:ext cx="1052128" cy="1042671"/>
          </a:xfrm>
          <a:prstGeom prst="rect">
            <a:avLst/>
          </a:prstGeom>
        </p:spPr>
      </p:pic>
      <p:sp>
        <p:nvSpPr>
          <p:cNvPr id="16" name="Text Placeholder 12">
            <a:extLst>
              <a:ext uri="{FF2B5EF4-FFF2-40B4-BE49-F238E27FC236}">
                <a16:creationId xmlns:a16="http://schemas.microsoft.com/office/drawing/2014/main" id="{4BDA2C1A-DB54-46CE-B594-3FB1121C1462}"/>
              </a:ext>
            </a:extLst>
          </p:cNvPr>
          <p:cNvSpPr txBox="1">
            <a:spLocks/>
          </p:cNvSpPr>
          <p:nvPr/>
        </p:nvSpPr>
        <p:spPr>
          <a:xfrm>
            <a:off x="5317364" y="3735428"/>
            <a:ext cx="2444788" cy="720384"/>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200" kern="0" dirty="0">
                <a:solidFill>
                  <a:srgbClr val="ED1B30"/>
                </a:solidFill>
              </a:rPr>
              <a:t>John </a:t>
            </a:r>
            <a:r>
              <a:rPr lang="en-US" sz="1200" kern="0" dirty="0"/>
              <a:t>Pierson</a:t>
            </a:r>
          </a:p>
          <a:p>
            <a:pPr marL="0" indent="0" algn="ctr">
              <a:buFontTx/>
              <a:buNone/>
            </a:pPr>
            <a:r>
              <a:rPr lang="en-US" sz="1200" kern="0" dirty="0"/>
              <a:t>Design Technology Specialist</a:t>
            </a:r>
          </a:p>
          <a:p>
            <a:pPr marL="0" indent="0" algn="ctr">
              <a:buFontTx/>
              <a:buNone/>
            </a:pPr>
            <a:r>
              <a:rPr lang="en-US" sz="1200" kern="0" dirty="0"/>
              <a:t>@60secondrevit</a:t>
            </a:r>
            <a:endParaRPr lang="en-AU" sz="1200" kern="0" dirty="0"/>
          </a:p>
        </p:txBody>
      </p:sp>
      <p:sp>
        <p:nvSpPr>
          <p:cNvPr id="17" name="Text Placeholder 12">
            <a:extLst>
              <a:ext uri="{FF2B5EF4-FFF2-40B4-BE49-F238E27FC236}">
                <a16:creationId xmlns:a16="http://schemas.microsoft.com/office/drawing/2014/main" id="{A5BDBF24-AB87-431E-BD75-1D880A624892}"/>
              </a:ext>
            </a:extLst>
          </p:cNvPr>
          <p:cNvSpPr txBox="1">
            <a:spLocks/>
          </p:cNvSpPr>
          <p:nvPr/>
        </p:nvSpPr>
        <p:spPr>
          <a:xfrm>
            <a:off x="3067021" y="3735427"/>
            <a:ext cx="1867535" cy="720385"/>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200" kern="0" dirty="0">
                <a:solidFill>
                  <a:srgbClr val="ED1B30"/>
                </a:solidFill>
              </a:rPr>
              <a:t>Aaron </a:t>
            </a:r>
            <a:r>
              <a:rPr lang="en-US" sz="1200" kern="0" dirty="0"/>
              <a:t>Maller</a:t>
            </a:r>
          </a:p>
          <a:p>
            <a:pPr marL="0" indent="0" algn="ctr">
              <a:buFontTx/>
              <a:buNone/>
            </a:pPr>
            <a:r>
              <a:rPr lang="en-US" sz="1200" kern="0" dirty="0"/>
              <a:t>Director</a:t>
            </a:r>
          </a:p>
          <a:p>
            <a:pPr marL="0" indent="0" algn="ctr">
              <a:buFontTx/>
              <a:buNone/>
            </a:pPr>
            <a:r>
              <a:rPr lang="en-US" sz="1200" kern="0" dirty="0"/>
              <a:t>@</a:t>
            </a:r>
            <a:r>
              <a:rPr lang="en-US" sz="1200" kern="0" dirty="0" err="1"/>
              <a:t>twiceroadsfool</a:t>
            </a:r>
            <a:endParaRPr lang="en-AU" sz="1200" kern="0" dirty="0"/>
          </a:p>
        </p:txBody>
      </p:sp>
      <p:sp>
        <p:nvSpPr>
          <p:cNvPr id="18" name="Text Placeholder 12">
            <a:extLst>
              <a:ext uri="{FF2B5EF4-FFF2-40B4-BE49-F238E27FC236}">
                <a16:creationId xmlns:a16="http://schemas.microsoft.com/office/drawing/2014/main" id="{D1760E7E-FCA3-406F-A467-2C13F9CC2E69}"/>
              </a:ext>
            </a:extLst>
          </p:cNvPr>
          <p:cNvSpPr txBox="1">
            <a:spLocks/>
          </p:cNvSpPr>
          <p:nvPr/>
        </p:nvSpPr>
        <p:spPr>
          <a:xfrm>
            <a:off x="1771650" y="2075858"/>
            <a:ext cx="7138495" cy="398164"/>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600" kern="0" dirty="0"/>
              <a:t>www.</a:t>
            </a:r>
            <a:r>
              <a:rPr lang="en-US" sz="1600" kern="0" dirty="0">
                <a:solidFill>
                  <a:srgbClr val="FF0000"/>
                </a:solidFill>
              </a:rPr>
              <a:t>parallax</a:t>
            </a:r>
            <a:r>
              <a:rPr lang="en-US" sz="1600" kern="0" dirty="0"/>
              <a:t>team.com | @</a:t>
            </a:r>
            <a:r>
              <a:rPr lang="en-US" sz="1600" kern="0" dirty="0" err="1"/>
              <a:t>prlxteam</a:t>
            </a:r>
            <a:endParaRPr lang="en-AU" sz="1600" kern="0" dirty="0"/>
          </a:p>
        </p:txBody>
      </p:sp>
    </p:spTree>
    <p:extLst>
      <p:ext uri="{BB962C8B-B14F-4D97-AF65-F5344CB8AC3E}">
        <p14:creationId xmlns:p14="http://schemas.microsoft.com/office/powerpoint/2010/main" val="2190828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A4D4-291E-4DF0-9DB4-7EA8D44D02AA}"/>
              </a:ext>
            </a:extLst>
          </p:cNvPr>
          <p:cNvSpPr>
            <a:spLocks noGrp="1"/>
          </p:cNvSpPr>
          <p:nvPr>
            <p:ph type="title"/>
          </p:nvPr>
        </p:nvSpPr>
        <p:spPr>
          <a:xfrm>
            <a:off x="30255" y="300036"/>
            <a:ext cx="3065158" cy="969449"/>
          </a:xfrm>
        </p:spPr>
        <p:txBody>
          <a:bodyPr/>
          <a:lstStyle/>
          <a:p>
            <a:r>
              <a:rPr lang="en-US" dirty="0">
                <a:solidFill>
                  <a:srgbClr val="FF0000"/>
                </a:solidFill>
              </a:rPr>
              <a:t>Who</a:t>
            </a:r>
            <a:r>
              <a:rPr lang="en-US" dirty="0"/>
              <a:t> are you?</a:t>
            </a:r>
          </a:p>
        </p:txBody>
      </p:sp>
      <p:pic>
        <p:nvPicPr>
          <p:cNvPr id="10" name="Graphic 6">
            <a:extLst>
              <a:ext uri="{FF2B5EF4-FFF2-40B4-BE49-F238E27FC236}">
                <a16:creationId xmlns:a16="http://schemas.microsoft.com/office/drawing/2014/main" id="{F23EDC29-4A6C-46D4-9DB6-EBD50DB1D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553" y="1692154"/>
            <a:ext cx="4541329" cy="2406904"/>
          </a:xfrm>
          <a:prstGeom prst="rect">
            <a:avLst/>
          </a:prstGeom>
        </p:spPr>
      </p:pic>
    </p:spTree>
    <p:extLst>
      <p:ext uri="{BB962C8B-B14F-4D97-AF65-F5344CB8AC3E}">
        <p14:creationId xmlns:p14="http://schemas.microsoft.com/office/powerpoint/2010/main" val="35650141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5F0AFA7-B006-4E47-A190-F82C139B3331}"/>
              </a:ext>
            </a:extLst>
          </p:cNvPr>
          <p:cNvSpPr>
            <a:spLocks noGrp="1"/>
          </p:cNvSpPr>
          <p:nvPr>
            <p:ph type="title"/>
          </p:nvPr>
        </p:nvSpPr>
        <p:spPr>
          <a:xfrm>
            <a:off x="30255" y="300037"/>
            <a:ext cx="2899062" cy="565812"/>
          </a:xfrm>
        </p:spPr>
        <p:txBody>
          <a:bodyPr/>
          <a:lstStyle/>
          <a:p>
            <a:r>
              <a:rPr lang="en-US" dirty="0">
                <a:solidFill>
                  <a:srgbClr val="FF0000"/>
                </a:solidFill>
              </a:rPr>
              <a:t>What</a:t>
            </a:r>
            <a:r>
              <a:rPr lang="en-US" dirty="0"/>
              <a:t> is Git?</a:t>
            </a:r>
          </a:p>
        </p:txBody>
      </p:sp>
      <p:sp>
        <p:nvSpPr>
          <p:cNvPr id="10" name="Content Placeholder 9">
            <a:extLst>
              <a:ext uri="{FF2B5EF4-FFF2-40B4-BE49-F238E27FC236}">
                <a16:creationId xmlns:a16="http://schemas.microsoft.com/office/drawing/2014/main" id="{B314557F-BC37-4DEF-9874-E1AB2DE48362}"/>
              </a:ext>
            </a:extLst>
          </p:cNvPr>
          <p:cNvSpPr>
            <a:spLocks noGrp="1"/>
          </p:cNvSpPr>
          <p:nvPr>
            <p:ph idx="1"/>
          </p:nvPr>
        </p:nvSpPr>
        <p:spPr/>
        <p:txBody>
          <a:bodyPr/>
          <a:lstStyle/>
          <a:p>
            <a:r>
              <a:rPr lang="en-US" dirty="0"/>
              <a:t>A Version Control Software – Meaning that it manages changes to a project without overwriting any part of that project.</a:t>
            </a:r>
          </a:p>
          <a:p>
            <a:r>
              <a:rPr lang="en-US" dirty="0"/>
              <a:t>Created in 2005 by Linus Torvalds (</a:t>
            </a:r>
            <a:r>
              <a:rPr lang="en-US" dirty="0" err="1"/>
              <a:t>linux</a:t>
            </a:r>
            <a:r>
              <a:rPr lang="en-US" dirty="0"/>
              <a:t> dude)</a:t>
            </a:r>
          </a:p>
          <a:p>
            <a:r>
              <a:rPr lang="en-US" dirty="0"/>
              <a:t>Essentially prevents user’s writing over each other’s files, or my personal favorite, you screwing up your code and saving over the working code.</a:t>
            </a:r>
          </a:p>
          <a:p>
            <a:endParaRPr lang="en-US" dirty="0"/>
          </a:p>
        </p:txBody>
      </p:sp>
    </p:spTree>
    <p:extLst>
      <p:ext uri="{BB962C8B-B14F-4D97-AF65-F5344CB8AC3E}">
        <p14:creationId xmlns:p14="http://schemas.microsoft.com/office/powerpoint/2010/main" val="3958620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0343633-4D23-48BE-902F-4A6DCAE9F182}"/>
              </a:ext>
            </a:extLst>
          </p:cNvPr>
          <p:cNvSpPr>
            <a:spLocks noGrp="1"/>
          </p:cNvSpPr>
          <p:nvPr>
            <p:ph type="title"/>
          </p:nvPr>
        </p:nvSpPr>
        <p:spPr>
          <a:xfrm>
            <a:off x="30254" y="300036"/>
            <a:ext cx="4938256" cy="969449"/>
          </a:xfrm>
        </p:spPr>
        <p:txBody>
          <a:bodyPr/>
          <a:lstStyle/>
          <a:p>
            <a:r>
              <a:rPr lang="en-US" dirty="0"/>
              <a:t>Git is </a:t>
            </a:r>
            <a:r>
              <a:rPr lang="en-US" dirty="0">
                <a:solidFill>
                  <a:srgbClr val="FF0000"/>
                </a:solidFill>
              </a:rPr>
              <a:t>awesome</a:t>
            </a:r>
            <a:r>
              <a:rPr lang="en-US" dirty="0"/>
              <a:t> because</a:t>
            </a:r>
          </a:p>
        </p:txBody>
      </p:sp>
      <p:sp>
        <p:nvSpPr>
          <p:cNvPr id="10" name="Content Placeholder 9">
            <a:extLst>
              <a:ext uri="{FF2B5EF4-FFF2-40B4-BE49-F238E27FC236}">
                <a16:creationId xmlns:a16="http://schemas.microsoft.com/office/drawing/2014/main" id="{0710D8DD-9C80-4DAE-B2FA-0A06B21E7A97}"/>
              </a:ext>
            </a:extLst>
          </p:cNvPr>
          <p:cNvSpPr>
            <a:spLocks noGrp="1"/>
          </p:cNvSpPr>
          <p:nvPr>
            <p:ph idx="1"/>
          </p:nvPr>
        </p:nvSpPr>
        <p:spPr>
          <a:xfrm>
            <a:off x="1748118" y="1479176"/>
            <a:ext cx="6743699" cy="1927571"/>
          </a:xfrm>
        </p:spPr>
        <p:txBody>
          <a:bodyPr/>
          <a:lstStyle/>
          <a:p>
            <a:r>
              <a:rPr lang="en-US" dirty="0"/>
              <a:t>All versions are saved via a “snapshot”</a:t>
            </a:r>
          </a:p>
          <a:p>
            <a:r>
              <a:rPr lang="en-US" dirty="0"/>
              <a:t>You can merge changes and review the differences of the same file that has been modified.</a:t>
            </a:r>
          </a:p>
          <a:p>
            <a:r>
              <a:rPr lang="en-US" dirty="0"/>
              <a:t>Less losing work = more time for better things.</a:t>
            </a:r>
          </a:p>
        </p:txBody>
      </p:sp>
    </p:spTree>
    <p:extLst>
      <p:ext uri="{BB962C8B-B14F-4D97-AF65-F5344CB8AC3E}">
        <p14:creationId xmlns:p14="http://schemas.microsoft.com/office/powerpoint/2010/main" val="27624152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Tree>
    <p:extLst>
      <p:ext uri="{BB962C8B-B14F-4D97-AF65-F5344CB8AC3E}">
        <p14:creationId xmlns:p14="http://schemas.microsoft.com/office/powerpoint/2010/main" val="490634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1 - Title">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A03B767E-1DCF-45FA-8A38-D57AAF27DA6A}"/>
    </a:ext>
  </a:extLst>
</a:theme>
</file>

<file path=ppt/theme/theme2.xml><?xml version="1.0" encoding="utf-8"?>
<a:theme xmlns:a="http://schemas.openxmlformats.org/drawingml/2006/main" name="2 - Body">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008D976F-A17F-49F8-BFC7-77B87B397502}"/>
    </a:ext>
  </a:extLst>
</a:theme>
</file>

<file path=ppt/theme/theme3.xml><?xml version="1.0" encoding="utf-8"?>
<a:theme xmlns:a="http://schemas.openxmlformats.org/drawingml/2006/main" name="Office Theme">
  <a:themeElements>
    <a:clrScheme name="ADK">
      <a:dk1>
        <a:srgbClr val="666666"/>
      </a:dk1>
      <a:lt1>
        <a:sysClr val="window" lastClr="FFFFFF"/>
      </a:lt1>
      <a:dk2>
        <a:srgbClr val="1858A8"/>
      </a:dk2>
      <a:lt2>
        <a:srgbClr val="DDDDDD"/>
      </a:lt2>
      <a:accent1>
        <a:srgbClr val="0696D7"/>
      </a:accent1>
      <a:accent2>
        <a:srgbClr val="FAA21B"/>
      </a:accent2>
      <a:accent3>
        <a:srgbClr val="0696D7"/>
      </a:accent3>
      <a:accent4>
        <a:srgbClr val="444444"/>
      </a:accent4>
      <a:accent5>
        <a:srgbClr val="FFFFFF"/>
      </a:accent5>
      <a:accent6>
        <a:srgbClr val="FFFFFF"/>
      </a:accent6>
      <a:hlink>
        <a:srgbClr val="0696D7"/>
      </a:hlink>
      <a:folHlink>
        <a:srgbClr val="0470A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Presentation(white)-16x9</Template>
  <TotalTime>1957</TotalTime>
  <Words>663</Words>
  <Application>Microsoft Office PowerPoint</Application>
  <PresentationFormat>On-screen Show (16:9)</PresentationFormat>
  <Paragraphs>66</Paragraphs>
  <Slides>23</Slides>
  <Notes>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23</vt:i4>
      </vt:variant>
    </vt:vector>
  </HeadingPairs>
  <TitlesOfParts>
    <vt:vector size="38" baseType="lpstr">
      <vt:lpstr>Arial</vt:lpstr>
      <vt:lpstr>Artifakt Element</vt:lpstr>
      <vt:lpstr>Artifakt Legend</vt:lpstr>
      <vt:lpstr>Calibri</vt:lpstr>
      <vt:lpstr>Calibri Light</vt:lpstr>
      <vt:lpstr>Century Gothic</vt:lpstr>
      <vt:lpstr>Courier New</vt:lpstr>
      <vt:lpstr>Gotham Bold</vt:lpstr>
      <vt:lpstr>Gotham Book</vt:lpstr>
      <vt:lpstr>Montserrat Light</vt:lpstr>
      <vt:lpstr>Montserrat Regular</vt:lpstr>
      <vt:lpstr>Wingdings</vt:lpstr>
      <vt:lpstr>1 - Title</vt:lpstr>
      <vt:lpstr>2 - Body</vt:lpstr>
      <vt:lpstr>Office Theme</vt:lpstr>
      <vt:lpstr>Git It Together: “An Introduction to Version Control for Revit Users”</vt:lpstr>
      <vt:lpstr>PowerPoint Presentation</vt:lpstr>
      <vt:lpstr>Summary</vt:lpstr>
      <vt:lpstr>Learning Objectives</vt:lpstr>
      <vt:lpstr>Who?</vt:lpstr>
      <vt:lpstr>Who are you?</vt:lpstr>
      <vt:lpstr>What is Git?</vt:lpstr>
      <vt:lpstr>Git is awesome because</vt:lpstr>
      <vt:lpstr>Why do we need to know this?</vt:lpstr>
      <vt:lpstr>Why do we need to know this?</vt:lpstr>
      <vt:lpstr>Why do we need to know this?</vt:lpstr>
      <vt:lpstr>Marcello’s Comic Here</vt:lpstr>
      <vt:lpstr>Why don’t we all know how to use this?</vt:lpstr>
      <vt:lpstr>PowerPoint Presentation</vt:lpstr>
      <vt:lpstr>Key Terminology Command Line</vt:lpstr>
      <vt:lpstr>Key Terminology Repository/Repo </vt:lpstr>
      <vt:lpstr>Key Terminology Version Control</vt:lpstr>
      <vt:lpstr>Key Terminology Commit</vt:lpstr>
      <vt:lpstr>Key Terminology Branch</vt:lpstr>
      <vt:lpstr>Key Terminology Fork</vt:lpstr>
      <vt:lpstr>Key Terminology Pull Request</vt:lpstr>
      <vt:lpstr>PowerPoint Presentation</vt:lpstr>
      <vt:lpstr>PowerPoint Presentation</vt:lpstr>
    </vt:vector>
  </TitlesOfParts>
  <Company>RTC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Pierson</dc:creator>
  <cp:lastModifiedBy>John Pierson</cp:lastModifiedBy>
  <cp:revision>128</cp:revision>
  <cp:lastPrinted>2014-08-06T01:34:44Z</cp:lastPrinted>
  <dcterms:created xsi:type="dcterms:W3CDTF">2018-10-02T12:49:50Z</dcterms:created>
  <dcterms:modified xsi:type="dcterms:W3CDTF">2018-10-25T15:50:37Z</dcterms:modified>
</cp:coreProperties>
</file>